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404"/>
    <a:srgbClr val="561403"/>
    <a:srgbClr val="7C3825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DFADF-FAC4-4527-96A1-4C4418F923A7}" v="4" dt="2021-05-14T15:08:26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4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FA33FA9F-CD77-4CA9-B9C8-7F7EA0088212}"/>
    <pc:docChg chg="modSld">
      <pc:chgData name="Meire Oliveira" userId="e0860796-549a-4a1e-bd95-bc2a32037524" providerId="ADAL" clId="{FA33FA9F-CD77-4CA9-B9C8-7F7EA0088212}" dt="2021-04-30T14:22:18.978" v="499" actId="20577"/>
      <pc:docMkLst>
        <pc:docMk/>
      </pc:docMkLst>
      <pc:sldChg chg="modAnim">
        <pc:chgData name="Meire Oliveira" userId="e0860796-549a-4a1e-bd95-bc2a32037524" providerId="ADAL" clId="{FA33FA9F-CD77-4CA9-B9C8-7F7EA0088212}" dt="2021-04-29T18:17:19.103" v="457"/>
        <pc:sldMkLst>
          <pc:docMk/>
          <pc:sldMk cId="503766041" sldId="256"/>
        </pc:sldMkLst>
      </pc:sldChg>
      <pc:sldChg chg="modAnim">
        <pc:chgData name="Meire Oliveira" userId="e0860796-549a-4a1e-bd95-bc2a32037524" providerId="ADAL" clId="{FA33FA9F-CD77-4CA9-B9C8-7F7EA0088212}" dt="2021-04-29T18:16:15.946" v="456"/>
        <pc:sldMkLst>
          <pc:docMk/>
          <pc:sldMk cId="3842528858" sldId="257"/>
        </pc:sldMkLst>
      </pc:sldChg>
      <pc:sldChg chg="modSp mod modAnim">
        <pc:chgData name="Meire Oliveira" userId="e0860796-549a-4a1e-bd95-bc2a32037524" providerId="ADAL" clId="{FA33FA9F-CD77-4CA9-B9C8-7F7EA0088212}" dt="2021-04-29T19:28:01.646" v="480"/>
        <pc:sldMkLst>
          <pc:docMk/>
          <pc:sldMk cId="2878561007" sldId="259"/>
        </pc:sldMkLst>
        <pc:spChg chg="mod">
          <ac:chgData name="Meire Oliveira" userId="e0860796-549a-4a1e-bd95-bc2a32037524" providerId="ADAL" clId="{FA33FA9F-CD77-4CA9-B9C8-7F7EA0088212}" dt="2021-04-29T18:08:52.085" v="423" actId="20577"/>
          <ac:spMkLst>
            <pc:docMk/>
            <pc:sldMk cId="2878561007" sldId="259"/>
            <ac:spMk id="46" creationId="{00000000-0000-0000-0000-000000000000}"/>
          </ac:spMkLst>
        </pc:spChg>
      </pc:sldChg>
      <pc:sldChg chg="modAnim">
        <pc:chgData name="Meire Oliveira" userId="e0860796-549a-4a1e-bd95-bc2a32037524" providerId="ADAL" clId="{FA33FA9F-CD77-4CA9-B9C8-7F7EA0088212}" dt="2021-04-29T19:28:16.884" v="484"/>
        <pc:sldMkLst>
          <pc:docMk/>
          <pc:sldMk cId="2130407961" sldId="260"/>
        </pc:sldMkLst>
      </pc:sldChg>
      <pc:sldChg chg="modAnim">
        <pc:chgData name="Meire Oliveira" userId="e0860796-549a-4a1e-bd95-bc2a32037524" providerId="ADAL" clId="{FA33FA9F-CD77-4CA9-B9C8-7F7EA0088212}" dt="2021-04-29T19:25:36.725" v="473"/>
        <pc:sldMkLst>
          <pc:docMk/>
          <pc:sldMk cId="1390931848" sldId="261"/>
        </pc:sldMkLst>
      </pc:sldChg>
      <pc:sldChg chg="modSp mod modAnim">
        <pc:chgData name="Meire Oliveira" userId="e0860796-549a-4a1e-bd95-bc2a32037524" providerId="ADAL" clId="{FA33FA9F-CD77-4CA9-B9C8-7F7EA0088212}" dt="2021-04-30T14:21:08.633" v="497" actId="1076"/>
        <pc:sldMkLst>
          <pc:docMk/>
          <pc:sldMk cId="2868487190" sldId="262"/>
        </pc:sldMkLst>
        <pc:spChg chg="mod">
          <ac:chgData name="Meire Oliveira" userId="e0860796-549a-4a1e-bd95-bc2a32037524" providerId="ADAL" clId="{FA33FA9F-CD77-4CA9-B9C8-7F7EA0088212}" dt="2021-04-30T14:20:11.506" v="490" actId="20577"/>
          <ac:spMkLst>
            <pc:docMk/>
            <pc:sldMk cId="2868487190" sldId="262"/>
            <ac:spMk id="23" creationId="{00000000-0000-0000-0000-000000000000}"/>
          </ac:spMkLst>
        </pc:spChg>
        <pc:spChg chg="mod">
          <ac:chgData name="Meire Oliveira" userId="e0860796-549a-4a1e-bd95-bc2a32037524" providerId="ADAL" clId="{FA33FA9F-CD77-4CA9-B9C8-7F7EA0088212}" dt="2021-04-30T14:21:08.633" v="497" actId="1076"/>
          <ac:spMkLst>
            <pc:docMk/>
            <pc:sldMk cId="2868487190" sldId="262"/>
            <ac:spMk id="40" creationId="{00000000-0000-0000-0000-000000000000}"/>
          </ac:spMkLst>
        </pc:spChg>
        <pc:spChg chg="mod">
          <ac:chgData name="Meire Oliveira" userId="e0860796-549a-4a1e-bd95-bc2a32037524" providerId="ADAL" clId="{FA33FA9F-CD77-4CA9-B9C8-7F7EA0088212}" dt="2021-04-30T14:20:50.650" v="493" actId="6549"/>
          <ac:spMkLst>
            <pc:docMk/>
            <pc:sldMk cId="2868487190" sldId="262"/>
            <ac:spMk id="64" creationId="{00000000-0000-0000-0000-000000000000}"/>
          </ac:spMkLst>
        </pc:spChg>
        <pc:picChg chg="mod">
          <ac:chgData name="Meire Oliveira" userId="e0860796-549a-4a1e-bd95-bc2a32037524" providerId="ADAL" clId="{FA33FA9F-CD77-4CA9-B9C8-7F7EA0088212}" dt="2021-04-30T14:21:04.977" v="496" actId="1076"/>
          <ac:picMkLst>
            <pc:docMk/>
            <pc:sldMk cId="2868487190" sldId="262"/>
            <ac:picMk id="5" creationId="{00000000-0000-0000-0000-000000000000}"/>
          </ac:picMkLst>
        </pc:picChg>
      </pc:sldChg>
      <pc:sldChg chg="modSp modAnim">
        <pc:chgData name="Meire Oliveira" userId="e0860796-549a-4a1e-bd95-bc2a32037524" providerId="ADAL" clId="{FA33FA9F-CD77-4CA9-B9C8-7F7EA0088212}" dt="2021-04-30T14:22:18.978" v="499" actId="20577"/>
        <pc:sldMkLst>
          <pc:docMk/>
          <pc:sldMk cId="3952326538" sldId="263"/>
        </pc:sldMkLst>
        <pc:spChg chg="mod">
          <ac:chgData name="Meire Oliveira" userId="e0860796-549a-4a1e-bd95-bc2a32037524" providerId="ADAL" clId="{FA33FA9F-CD77-4CA9-B9C8-7F7EA0088212}" dt="2021-04-30T14:22:18.978" v="499" actId="20577"/>
          <ac:spMkLst>
            <pc:docMk/>
            <pc:sldMk cId="3952326538" sldId="263"/>
            <ac:spMk id="25" creationId="{00000000-0000-0000-0000-000000000000}"/>
          </ac:spMkLst>
        </pc:spChg>
      </pc:sldChg>
    </pc:docChg>
  </pc:docChgLst>
  <pc:docChgLst>
    <pc:chgData name="Alberto Souza" userId="dad49b60f5aa05a0" providerId="LiveId" clId="{08ADFADF-FAC4-4527-96A1-4C4418F923A7}"/>
    <pc:docChg chg="modSld">
      <pc:chgData name="Alberto Souza" userId="dad49b60f5aa05a0" providerId="LiveId" clId="{08ADFADF-FAC4-4527-96A1-4C4418F923A7}" dt="2021-05-14T15:08:26.512" v="9" actId="14826"/>
      <pc:docMkLst>
        <pc:docMk/>
      </pc:docMkLst>
      <pc:sldChg chg="modSp mod">
        <pc:chgData name="Alberto Souza" userId="dad49b60f5aa05a0" providerId="LiveId" clId="{08ADFADF-FAC4-4527-96A1-4C4418F923A7}" dt="2021-05-14T15:07:22.971" v="5" actId="14826"/>
        <pc:sldMkLst>
          <pc:docMk/>
          <pc:sldMk cId="503766041" sldId="256"/>
        </pc:sldMkLst>
        <pc:picChg chg="mod">
          <ac:chgData name="Alberto Souza" userId="dad49b60f5aa05a0" providerId="LiveId" clId="{08ADFADF-FAC4-4527-96A1-4C4418F923A7}" dt="2021-05-14T15:07:22.971" v="5" actId="14826"/>
          <ac:picMkLst>
            <pc:docMk/>
            <pc:sldMk cId="503766041" sldId="256"/>
            <ac:picMk id="10" creationId="{00000000-0000-0000-0000-000000000000}"/>
          </ac:picMkLst>
        </pc:picChg>
      </pc:sldChg>
      <pc:sldChg chg="modSp mod">
        <pc:chgData name="Alberto Souza" userId="dad49b60f5aa05a0" providerId="LiveId" clId="{08ADFADF-FAC4-4527-96A1-4C4418F923A7}" dt="2021-05-14T15:07:55.277" v="7" actId="14826"/>
        <pc:sldMkLst>
          <pc:docMk/>
          <pc:sldMk cId="3842528858" sldId="257"/>
        </pc:sldMkLst>
        <pc:picChg chg="mod">
          <ac:chgData name="Alberto Souza" userId="dad49b60f5aa05a0" providerId="LiveId" clId="{08ADFADF-FAC4-4527-96A1-4C4418F923A7}" dt="2021-05-14T15:07:55.277" v="7" actId="14826"/>
          <ac:picMkLst>
            <pc:docMk/>
            <pc:sldMk cId="3842528858" sldId="257"/>
            <ac:picMk id="2" creationId="{00000000-0000-0000-0000-000000000000}"/>
          </ac:picMkLst>
        </pc:picChg>
      </pc:sldChg>
      <pc:sldChg chg="modSp">
        <pc:chgData name="Alberto Souza" userId="dad49b60f5aa05a0" providerId="LiveId" clId="{08ADFADF-FAC4-4527-96A1-4C4418F923A7}" dt="2021-05-14T15:08:26.512" v="9" actId="14826"/>
        <pc:sldMkLst>
          <pc:docMk/>
          <pc:sldMk cId="2130407961" sldId="260"/>
        </pc:sldMkLst>
        <pc:picChg chg="mod">
          <ac:chgData name="Alberto Souza" userId="dad49b60f5aa05a0" providerId="LiveId" clId="{08ADFADF-FAC4-4527-96A1-4C4418F923A7}" dt="2021-05-14T15:08:26.512" v="9" actId="14826"/>
          <ac:picMkLst>
            <pc:docMk/>
            <pc:sldMk cId="2130407961" sldId="260"/>
            <ac:picMk id="7" creationId="{00000000-0000-0000-0000-000000000000}"/>
          </ac:picMkLst>
        </pc:picChg>
      </pc:sldChg>
      <pc:sldChg chg="modSp mod">
        <pc:chgData name="Alberto Souza" userId="dad49b60f5aa05a0" providerId="LiveId" clId="{08ADFADF-FAC4-4527-96A1-4C4418F923A7}" dt="2021-05-14T15:05:08.551" v="3" actId="1076"/>
        <pc:sldMkLst>
          <pc:docMk/>
          <pc:sldMk cId="2868487190" sldId="262"/>
        </pc:sldMkLst>
        <pc:spChg chg="mod">
          <ac:chgData name="Alberto Souza" userId="dad49b60f5aa05a0" providerId="LiveId" clId="{08ADFADF-FAC4-4527-96A1-4C4418F923A7}" dt="2021-05-14T15:05:08.551" v="3" actId="1076"/>
          <ac:spMkLst>
            <pc:docMk/>
            <pc:sldMk cId="2868487190" sldId="262"/>
            <ac:spMk id="5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" y="0"/>
            <a:ext cx="1218726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pPr rtl="0"/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Episodio 1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Conociendo el mapa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38" y="109384"/>
            <a:ext cx="3938007" cy="395539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737984" y="657297"/>
            <a:ext cx="6600576" cy="1000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BR" sz="3300" dirty="0">
                <a:solidFill>
                  <a:srgbClr val="600404"/>
                </a:solidFill>
                <a:latin typeface="Neufreit ExtraBold" panose="00000900000000000000" pitchFamily="50" charset="0"/>
              </a:rPr>
              <a:t>La Biblia fue escrita por 40 autores</a:t>
            </a:r>
          </a:p>
          <a:p>
            <a:pPr algn="l" rtl="0"/>
            <a:r>
              <a:rPr lang="pt-BR" sz="3300" dirty="0">
                <a:solidFill>
                  <a:srgbClr val="600404"/>
                </a:solidFill>
                <a:latin typeface="Neufreit ExtraBold" panose="00000900000000000000" pitchFamily="50" charset="0"/>
              </a:rPr>
              <a:t>durante un período de 1600 años.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6" y="4204826"/>
            <a:ext cx="5227364" cy="250372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737984" y="1691487"/>
            <a:ext cx="5934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La palabra "Biblia" significa "colección de libros", pero antes era más conocida como "Las Sagradas Escrituras".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83" y="4270634"/>
            <a:ext cx="3566620" cy="11461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8" y="5416774"/>
            <a:ext cx="3571193" cy="112188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4038" y="5588023"/>
            <a:ext cx="3938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500" dirty="0">
                <a:solidFill>
                  <a:srgbClr val="D8B13E"/>
                </a:solidFill>
                <a:latin typeface="Comix Regular Caps" panose="020B7200000000000000" pitchFamily="34" charset="0"/>
              </a:rPr>
              <a:t>39 </a:t>
            </a:r>
            <a:r>
              <a:rPr lang="pt-BR" sz="2500" dirty="0" err="1">
                <a:solidFill>
                  <a:srgbClr val="D8B13E"/>
                </a:solidFill>
                <a:latin typeface="Comix Regular Caps" panose="020B7200000000000000" pitchFamily="34" charset="0"/>
              </a:rPr>
              <a:t>están</a:t>
            </a:r>
            <a:r>
              <a:rPr lang="pt-BR" sz="2500" dirty="0">
                <a:solidFill>
                  <a:srgbClr val="D8B13E"/>
                </a:solidFill>
                <a:latin typeface="Comix Regular Caps" panose="020B7200000000000000" pitchFamily="34" charset="0"/>
              </a:rPr>
              <a:t> </a:t>
            </a:r>
            <a:r>
              <a:rPr lang="pt-BR" sz="2500" dirty="0" err="1">
                <a:solidFill>
                  <a:srgbClr val="D8B13E"/>
                </a:solidFill>
                <a:latin typeface="Comix Regular Caps" panose="020B7200000000000000" pitchFamily="34" charset="0"/>
              </a:rPr>
              <a:t>en</a:t>
            </a:r>
            <a:r>
              <a:rPr lang="pt-BR" sz="2500" dirty="0">
                <a:solidFill>
                  <a:srgbClr val="D8B13E"/>
                </a:solidFill>
                <a:latin typeface="Comix Regular Caps" panose="020B7200000000000000" pitchFamily="34" charset="0"/>
              </a:rPr>
              <a:t> el Antiguo Testamento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385243" y="4442640"/>
            <a:ext cx="32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500" dirty="0">
                <a:solidFill>
                  <a:srgbClr val="561403"/>
                </a:solidFill>
                <a:latin typeface="Comix Regular Caps" panose="020B7200000000000000" pitchFamily="34" charset="0"/>
              </a:rPr>
              <a:t>27 </a:t>
            </a:r>
            <a:r>
              <a:rPr lang="pt-BR" sz="2500" dirty="0" err="1">
                <a:solidFill>
                  <a:srgbClr val="561403"/>
                </a:solidFill>
                <a:latin typeface="Comix Regular Caps" panose="020B7200000000000000" pitchFamily="34" charset="0"/>
              </a:rPr>
              <a:t>están</a:t>
            </a:r>
            <a:r>
              <a:rPr lang="pt-BR" sz="2500" dirty="0">
                <a:solidFill>
                  <a:srgbClr val="561403"/>
                </a:solidFill>
                <a:latin typeface="Comix Regular Caps" panose="020B7200000000000000" pitchFamily="34" charset="0"/>
              </a:rPr>
              <a:t> </a:t>
            </a:r>
            <a:r>
              <a:rPr lang="pt-BR" sz="2500" dirty="0" err="1">
                <a:solidFill>
                  <a:srgbClr val="561403"/>
                </a:solidFill>
                <a:latin typeface="Comix Regular Caps" panose="020B7200000000000000" pitchFamily="34" charset="0"/>
              </a:rPr>
              <a:t>en</a:t>
            </a:r>
            <a:r>
              <a:rPr lang="pt-BR" sz="2500" dirty="0">
                <a:solidFill>
                  <a:srgbClr val="561403"/>
                </a:solidFill>
                <a:latin typeface="Comix Regular Caps" panose="020B7200000000000000" pitchFamily="34" charset="0"/>
              </a:rPr>
              <a:t> el Nuevo Testamento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4" y="4547982"/>
            <a:ext cx="1156865" cy="86879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8012">
            <a:off x="8884807" y="5186686"/>
            <a:ext cx="1156865" cy="86879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3607452" y="3561281"/>
            <a:ext cx="5171576" cy="550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BR" sz="3300" dirty="0">
                <a:solidFill>
                  <a:srgbClr val="600404"/>
                </a:solidFill>
                <a:latin typeface="Neufreit ExtraBold" panose="00000900000000000000" pitchFamily="50" charset="0"/>
              </a:rPr>
              <a:t>Tiene 66 libros, de los cuales: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" y="173342"/>
            <a:ext cx="6357406" cy="2609314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463441" y="555395"/>
            <a:ext cx="5735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¿De qué nos sirve? 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08392" y="1067101"/>
            <a:ext cx="53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"Toda la Escritura es inspirada por Dios y útil para enseñar, reprender, corregir e instruir en justicia". </a:t>
            </a:r>
            <a:r>
              <a:rPr lang="pt-BR" sz="2000" b="1" dirty="0">
                <a:latin typeface="Myriad Pro" panose="020B0503030403020204" pitchFamily="34" charset="0"/>
              </a:rPr>
              <a:t>2 Timoteo 3:16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0" y="3547548"/>
            <a:ext cx="4767485" cy="3103133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720824" y="4241614"/>
            <a:ext cx="3741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La Biblia fue escrita por hombres elegidos por Dios, pero todos guiados por el Espíritu Santo. Es decir, no dijeron lo que querían, sino lo que el Espíritu de Dios </a:t>
            </a:r>
            <a:r>
              <a:rPr lang="pt-BR" sz="2000" dirty="0" err="1">
                <a:latin typeface="Comix Regular Caps" panose="020B7200000000000000" pitchFamily="34" charset="0"/>
              </a:rPr>
              <a:t>les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mandó</a:t>
            </a:r>
            <a:r>
              <a:rPr lang="pt-BR" sz="2000" dirty="0">
                <a:latin typeface="Comix Regular Caps" panose="020B7200000000000000" pitchFamily="34" charset="0"/>
              </a:rPr>
              <a:t> a escribir.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4085" y="4161459"/>
            <a:ext cx="6851896" cy="2609314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5870073" y="4710630"/>
            <a:ext cx="58194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¿Cómo y quién lo escribió?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215169" y="5187684"/>
            <a:ext cx="5474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”Porque nunca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profecía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fue</a:t>
            </a:r>
            <a:r>
              <a:rPr lang="pt-BR" sz="2000" dirty="0">
                <a:latin typeface="Myriad Pro" panose="020B0503030403020204" pitchFamily="34" charset="0"/>
              </a:rPr>
              <a:t> traída por </a:t>
            </a:r>
            <a:r>
              <a:rPr lang="pt-BR" sz="2000" dirty="0" err="1">
                <a:latin typeface="Myriad Pro" panose="020B0503030403020204" pitchFamily="34" charset="0"/>
              </a:rPr>
              <a:t>voluntad</a:t>
            </a:r>
            <a:r>
              <a:rPr lang="pt-BR" sz="2000" dirty="0">
                <a:latin typeface="Myriad Pro" panose="020B0503030403020204" pitchFamily="34" charset="0"/>
              </a:rPr>
              <a:t> humana, sino que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santos </a:t>
            </a:r>
            <a:r>
              <a:rPr lang="pt-BR" sz="2000" dirty="0" err="1">
                <a:latin typeface="Myriad Pro" panose="020B0503030403020204" pitchFamily="34" charset="0"/>
              </a:rPr>
              <a:t>hombres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hablaron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siendo</a:t>
            </a:r>
            <a:r>
              <a:rPr lang="pt-BR" sz="2000" dirty="0">
                <a:latin typeface="Myriad Pro" panose="020B0503030403020204" pitchFamily="34" charset="0"/>
              </a:rPr>
              <a:t> inspirados por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Espíritu</a:t>
            </a:r>
            <a:r>
              <a:rPr lang="pt-BR" sz="2000" dirty="0">
                <a:latin typeface="Myriad Pro" panose="020B0503030403020204" pitchFamily="34" charset="0"/>
              </a:rPr>
              <a:t> Santo". </a:t>
            </a:r>
            <a:r>
              <a:rPr lang="pt-BR" sz="2000" b="1" dirty="0">
                <a:latin typeface="Myriad Pro" panose="020B0503030403020204" pitchFamily="34" charset="0"/>
              </a:rPr>
              <a:t>2 Pedro 1:21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91" y="405343"/>
            <a:ext cx="4785775" cy="3273836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7493044" y="793922"/>
            <a:ext cx="3741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Toda la Biblia fue inspirada por Dios, no solo el Nuevo Testamento o el Antiguo Testamento, sino toda la Biblia, siendo así útil para nuestro crecimiento espiritual, aprendizaje y guía. ¿</a:t>
            </a:r>
            <a:r>
              <a:rPr lang="pt-BR" sz="2000" dirty="0" err="1">
                <a:latin typeface="Comix Regular Caps" panose="020B7200000000000000" pitchFamily="34" charset="0"/>
              </a:rPr>
              <a:t>Puedes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creer</a:t>
            </a:r>
            <a:r>
              <a:rPr lang="pt-BR" sz="2000" dirty="0">
                <a:latin typeface="Comix Regular Caps" panose="020B7200000000000000" pitchFamily="34" charset="0"/>
              </a:rPr>
              <a:t> que hay gente que no </a:t>
            </a:r>
            <a:r>
              <a:rPr lang="pt-BR" sz="2000" dirty="0" err="1">
                <a:latin typeface="Comix Regular Caps" panose="020B7200000000000000" pitchFamily="34" charset="0"/>
              </a:rPr>
              <a:t>piensa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así</a:t>
            </a:r>
            <a:r>
              <a:rPr lang="pt-BR" sz="2000" dirty="0">
                <a:latin typeface="Comix Regular Caps" panose="020B7200000000000000" pitchFamily="34" charset="0"/>
              </a:rPr>
              <a:t>?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5" y="2484038"/>
            <a:ext cx="188382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0" grpId="0"/>
      <p:bldP spid="42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04" y="4188370"/>
            <a:ext cx="5864860" cy="2621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3" y="2329842"/>
            <a:ext cx="4986960" cy="25117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82004" y="2627509"/>
            <a:ext cx="4355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Cuánto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tiempo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durará</a:t>
            </a:r>
          </a:p>
          <a:p>
            <a:pPr algn="l" rtl="0"/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la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biblia?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46682" y="3521467"/>
            <a:ext cx="409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"La hierba se seca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se </a:t>
            </a:r>
            <a:r>
              <a:rPr lang="pt-BR" sz="2000" dirty="0" err="1">
                <a:latin typeface="Myriad Pro" panose="020B0503030403020204" pitchFamily="34" charset="0"/>
              </a:rPr>
              <a:t>marchita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flor, pero la palabra de nuestro Dios permanece para siempre".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698067" y="4484472"/>
            <a:ext cx="4743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cuÁl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es el mayor tesoro que</a:t>
            </a:r>
          </a:p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encontramos en la biblia?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659560" y="5251389"/>
            <a:ext cx="5097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"</a:t>
            </a:r>
            <a:r>
              <a:rPr lang="pt-BR" sz="2000" dirty="0" err="1">
                <a:latin typeface="Myriad Pro" panose="020B0503030403020204" pitchFamily="34" charset="0"/>
              </a:rPr>
              <a:t>Ustedes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estudian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diligencia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Escrituras porque </a:t>
            </a:r>
            <a:r>
              <a:rPr lang="pt-BR" sz="2000" dirty="0" err="1">
                <a:latin typeface="Myriad Pro" panose="020B0503030403020204" pitchFamily="34" charset="0"/>
              </a:rPr>
              <a:t>piensan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hallan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vida eterna. ¡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ellas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que </a:t>
            </a:r>
            <a:r>
              <a:rPr lang="pt-BR" sz="2000" dirty="0" err="1">
                <a:latin typeface="Myriad Pro" panose="020B0503030403020204" pitchFamily="34" charset="0"/>
              </a:rPr>
              <a:t>dan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testimonio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mi favor!". </a:t>
            </a:r>
            <a:r>
              <a:rPr lang="pt-BR" sz="2000" b="1" dirty="0">
                <a:latin typeface="Myriad Pro" panose="020B0503030403020204" pitchFamily="34" charset="0"/>
              </a:rPr>
              <a:t>Juan 5:39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5" y="2484038"/>
            <a:ext cx="1883827" cy="18899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51" y="2675854"/>
            <a:ext cx="4048095" cy="13229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6" y="4686612"/>
            <a:ext cx="5864860" cy="19508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37" y="193416"/>
            <a:ext cx="7815749" cy="20972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CaixaDeTexto 39"/>
          <p:cNvSpPr txBox="1"/>
          <p:nvPr/>
        </p:nvSpPr>
        <p:spPr>
          <a:xfrm>
            <a:off x="434634" y="5149255"/>
            <a:ext cx="4612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Las Escrituras sirven como un mapa, ya que nos muestran el camino a la salvación. </a:t>
            </a:r>
            <a:r>
              <a:rPr lang="pt-BR" sz="2000" dirty="0" err="1">
                <a:latin typeface="Comix Regular Caps" panose="020B7200000000000000" pitchFamily="34" charset="0"/>
              </a:rPr>
              <a:t>También</a:t>
            </a:r>
            <a:r>
              <a:rPr lang="pt-BR" sz="2000" dirty="0">
                <a:latin typeface="Comix Regular Caps" panose="020B7200000000000000" pitchFamily="34" charset="0"/>
              </a:rPr>
              <a:t> nos muestran que Jesús es </a:t>
            </a:r>
            <a:r>
              <a:rPr lang="pt-BR" sz="2000" dirty="0" err="1">
                <a:latin typeface="Comix Regular Caps" panose="020B7200000000000000" pitchFamily="34" charset="0"/>
              </a:rPr>
              <a:t>nuestro</a:t>
            </a:r>
            <a:r>
              <a:rPr lang="pt-BR" sz="2000" dirty="0">
                <a:latin typeface="Comix Regular Caps" panose="020B7200000000000000" pitchFamily="34" charset="0"/>
              </a:rPr>
              <a:t> Salvador, </a:t>
            </a:r>
            <a:r>
              <a:rPr lang="pt-BR" sz="2000" dirty="0" err="1">
                <a:latin typeface="Comix Regular Caps" panose="020B7200000000000000" pitchFamily="34" charset="0"/>
              </a:rPr>
              <a:t>el</a:t>
            </a:r>
            <a:r>
              <a:rPr lang="pt-BR" sz="2000" dirty="0">
                <a:latin typeface="Comix Regular Caps" panose="020B7200000000000000" pitchFamily="34" charset="0"/>
              </a:rPr>
              <a:t> Mesías.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642356" y="2983384"/>
            <a:ext cx="374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¡La palabra de Dios todavía</a:t>
            </a:r>
          </a:p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es nuestra guía hoy!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426939" y="957270"/>
            <a:ext cx="7053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El Espíritu Santo no </a:t>
            </a:r>
            <a:r>
              <a:rPr lang="pt-BR" sz="2000" dirty="0" err="1">
                <a:latin typeface="Comix Regular Caps" panose="020B7200000000000000" pitchFamily="34" charset="0"/>
              </a:rPr>
              <a:t>dictaba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las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palabras</a:t>
            </a:r>
            <a:r>
              <a:rPr lang="pt-BR" sz="2000" dirty="0">
                <a:latin typeface="Comix Regular Caps" panose="020B7200000000000000" pitchFamily="34" charset="0"/>
              </a:rPr>
              <a:t> en sus cabezas, sino que inspiraba su pensamiento para que cada uno, con sus características, pudiera transmitir el mensaje de Dios.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939709" y="477467"/>
            <a:ext cx="40284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Curiosidad</a:t>
            </a:r>
            <a:endParaRPr lang="pt-BR" sz="2900" dirty="0">
              <a:solidFill>
                <a:schemeClr val="tx1">
                  <a:lumMod val="95000"/>
                  <a:lumOff val="5000"/>
                </a:schemeClr>
              </a:solidFill>
              <a:latin typeface="Neufrei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/>
      <p:bldP spid="43" grpId="0"/>
      <p:bldP spid="40" grpId="0"/>
      <p:bldP spid="46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9" y="1886440"/>
            <a:ext cx="43436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Cómo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CONSIDERABA Jesús la Biblia?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20" y="2755829"/>
            <a:ext cx="414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“Santifícalos en la verdad; tu palabra es la verdad ". Juan 17:17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295519" y="4168085"/>
            <a:ext cx="4687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¿Qué parte de la Biblia no fue escrita por el hombre?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295519" y="5072510"/>
            <a:ext cx="4857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“Y cuando terminó de hablarle en el monte Sinaí, le dio a Moisés las dos tablas del Testimonio, tablas de piedra escritas por el dedo de Dios”. Éxodo 31:18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93" y="2573426"/>
            <a:ext cx="2865368" cy="38225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21" y="631587"/>
            <a:ext cx="3724979" cy="23837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20" y="3883480"/>
            <a:ext cx="3724979" cy="2487384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8035719" y="815912"/>
            <a:ext cx="355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Estas son las palabras de Jesús. Si </a:t>
            </a:r>
            <a:r>
              <a:rPr lang="pt-BR" sz="2000" dirty="0" err="1">
                <a:latin typeface="Comix Regular Caps" panose="020B7200000000000000" pitchFamily="34" charset="0"/>
              </a:rPr>
              <a:t>Él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creía</a:t>
            </a:r>
            <a:r>
              <a:rPr lang="pt-BR" sz="2000" dirty="0">
                <a:latin typeface="Comix Regular Caps" panose="020B7200000000000000" pitchFamily="34" charset="0"/>
              </a:rPr>
              <a:t> que la Biblia es la verdad, ¿no sería verdad también para nosotros hoy?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172866" y="4681502"/>
            <a:ext cx="3284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000" dirty="0">
                <a:latin typeface="Comix Regular Caps" panose="020B7200000000000000" pitchFamily="34" charset="0"/>
              </a:rPr>
              <a:t>Los Diez Mandamientos fueron escritos por el dedo de Dios. Ciertamente los mandamientos son un texto muy importante.</a:t>
            </a: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58" y="815912"/>
            <a:ext cx="6468417" cy="53222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9" y="1886440"/>
            <a:ext cx="43436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¿Cuál es la forma correcta de estudiar la Biblia?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20" y="2755829"/>
            <a:ext cx="4147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“Porque </a:t>
            </a:r>
            <a:r>
              <a:rPr lang="pt-BR" sz="2000" dirty="0" err="1">
                <a:latin typeface="Myriad Pro" panose="020B0503030403020204" pitchFamily="34" charset="0"/>
              </a:rPr>
              <a:t>mandamiento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tras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mandamiento</a:t>
            </a:r>
            <a:r>
              <a:rPr lang="pt-BR" sz="2000" dirty="0">
                <a:latin typeface="Myriad Pro" panose="020B0503030403020204" pitchFamily="34" charset="0"/>
              </a:rPr>
              <a:t>, mandato sobre mandato, </a:t>
            </a:r>
            <a:r>
              <a:rPr lang="pt-BR" sz="2000" dirty="0" err="1">
                <a:latin typeface="Myriad Pro" panose="020B0503030403020204" pitchFamily="34" charset="0"/>
              </a:rPr>
              <a:t>renglón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tras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renglón</a:t>
            </a:r>
            <a:r>
              <a:rPr lang="pt-BR" sz="2000" dirty="0">
                <a:latin typeface="Myriad Pro" panose="020B0503030403020204" pitchFamily="34" charset="0"/>
              </a:rPr>
              <a:t>, línea sobre línea,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poquito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allí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otro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poquito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allá</a:t>
            </a:r>
            <a:r>
              <a:rPr lang="pt-BR" sz="2000" dirty="0">
                <a:latin typeface="Myriad Pro" panose="020B0503030403020204" pitchFamily="34" charset="0"/>
              </a:rPr>
              <a:t>". </a:t>
            </a:r>
            <a:r>
              <a:rPr lang="pt-BR" sz="2000" b="1" dirty="0">
                <a:latin typeface="Myriad Pro" panose="020B0503030403020204" pitchFamily="34" charset="0"/>
              </a:rPr>
              <a:t>Isaías 28:10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674329" y="1276443"/>
            <a:ext cx="48559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El consejo es el siguiente: un poco aquí y un poco allá. Es decir, cuando vamos a estudiar la Biblia, no podemos tomar un solo texto y pensar que esa es la verdad. Para entender acerca de la fe, por ejemplo, necesitamos estudiar un poco aquí y un poco allá, estudiar varios textos, como </a:t>
            </a:r>
            <a:r>
              <a:rPr lang="pt-BR" sz="2000" dirty="0" err="1">
                <a:latin typeface="Comix Regular Caps" panose="020B7200000000000000" pitchFamily="34" charset="0"/>
              </a:rPr>
              <a:t>lo</a:t>
            </a:r>
            <a:r>
              <a:rPr lang="pt-BR" sz="2000" dirty="0">
                <a:latin typeface="Comix Regular Caps" panose="020B7200000000000000" pitchFamily="34" charset="0"/>
              </a:rPr>
              <a:t> estamos </a:t>
            </a:r>
            <a:r>
              <a:rPr lang="pt-BR" sz="2000" dirty="0" err="1">
                <a:latin typeface="Comix Regular Caps" panose="020B7200000000000000" pitchFamily="34" charset="0"/>
              </a:rPr>
              <a:t>haciendo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hoy</a:t>
            </a:r>
            <a:r>
              <a:rPr lang="pt-BR" sz="2000" dirty="0">
                <a:latin typeface="Comix Regular Caps" panose="020B7200000000000000" pitchFamily="34" charset="0"/>
              </a:rPr>
              <a:t> usando la Biblia. Porque uno escribió un poco sobre este tema y otro lo completó, haciéndolo aún más comprensible y completo. Ante textos difíciles, debemos buscar otros textos que hablen del mismo tema, porque textos más fáciles ayudarán a explicar </a:t>
            </a:r>
            <a:r>
              <a:rPr lang="pt-BR" sz="2000" dirty="0" err="1">
                <a:latin typeface="Comix Regular Caps" panose="020B7200000000000000" pitchFamily="34" charset="0"/>
              </a:rPr>
              <a:t>los</a:t>
            </a:r>
            <a:r>
              <a:rPr lang="pt-BR" sz="2000" dirty="0">
                <a:latin typeface="Comix Regular Caps" panose="020B7200000000000000" pitchFamily="34" charset="0"/>
              </a:rPr>
              <a:t> textos más complicados.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21" y="4634654"/>
            <a:ext cx="1609483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Creo que la Biblia está inspirada por Dios, la aceptaré como la regla de fe en mi vida y tomaré un tiempo todos los días para leer Su mensaje.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-64394"/>
            <a:ext cx="1218726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10966" y="2604580"/>
            <a:ext cx="5370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_tradnl" sz="2700" dirty="0">
                <a:latin typeface="Myriad Pro" panose="020B0503030403020204" pitchFamily="34" charset="0"/>
              </a:rPr>
              <a:t>Creo que la Biblia es inspirada por Dios, la aceptaré como la regla de fe de mi vida y me tomaré un tiempo todos los días para leerla.</a:t>
            </a:r>
            <a:endParaRPr lang="es-ES_tradnl" sz="27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687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Episodio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Alberto Souza</cp:lastModifiedBy>
  <cp:revision>35</cp:revision>
  <dcterms:created xsi:type="dcterms:W3CDTF">2020-07-07T19:42:46Z</dcterms:created>
  <dcterms:modified xsi:type="dcterms:W3CDTF">2021-05-14T15:08:29Z</dcterms:modified>
</cp:coreProperties>
</file>