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4" r:id="rId5"/>
    <p:sldId id="260" r:id="rId6"/>
    <p:sldId id="263" r:id="rId7"/>
    <p:sldId id="257"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1403"/>
    <a:srgbClr val="CC0066"/>
    <a:srgbClr val="600404"/>
    <a:srgbClr val="7C3825"/>
    <a:srgbClr val="D8B13E"/>
    <a:srgbClr val="E94E1B"/>
    <a:srgbClr val="0071B3"/>
    <a:srgbClr val="152E60"/>
    <a:srgbClr val="29A2D9"/>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BE025-3BFD-4652-AB42-BB9EB4733CCE}" v="4" dt="2021-05-14T15:17:50.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5" y="3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Souza" userId="dad49b60f5aa05a0" providerId="LiveId" clId="{88BBE025-3BFD-4652-AB42-BB9EB4733CCE}"/>
    <pc:docChg chg="modSld">
      <pc:chgData name="Alberto Souza" userId="dad49b60f5aa05a0" providerId="LiveId" clId="{88BBE025-3BFD-4652-AB42-BB9EB4733CCE}" dt="2021-05-14T15:17:50.373" v="3" actId="14826"/>
      <pc:docMkLst>
        <pc:docMk/>
      </pc:docMkLst>
      <pc:sldChg chg="modSp">
        <pc:chgData name="Alberto Souza" userId="dad49b60f5aa05a0" providerId="LiveId" clId="{88BBE025-3BFD-4652-AB42-BB9EB4733CCE}" dt="2021-05-14T15:17:04.995" v="0" actId="14826"/>
        <pc:sldMkLst>
          <pc:docMk/>
          <pc:sldMk cId="503766041" sldId="256"/>
        </pc:sldMkLst>
        <pc:picChg chg="mod">
          <ac:chgData name="Alberto Souza" userId="dad49b60f5aa05a0" providerId="LiveId" clId="{88BBE025-3BFD-4652-AB42-BB9EB4733CCE}" dt="2021-05-14T15:17:04.995" v="0" actId="14826"/>
          <ac:picMkLst>
            <pc:docMk/>
            <pc:sldMk cId="503766041" sldId="256"/>
            <ac:picMk id="10" creationId="{00000000-0000-0000-0000-000000000000}"/>
          </ac:picMkLst>
        </pc:picChg>
      </pc:sldChg>
      <pc:sldChg chg="modSp">
        <pc:chgData name="Alberto Souza" userId="dad49b60f5aa05a0" providerId="LiveId" clId="{88BBE025-3BFD-4652-AB42-BB9EB4733CCE}" dt="2021-05-14T15:17:50.373" v="3" actId="14826"/>
        <pc:sldMkLst>
          <pc:docMk/>
          <pc:sldMk cId="3842528858" sldId="257"/>
        </pc:sldMkLst>
        <pc:picChg chg="mod">
          <ac:chgData name="Alberto Souza" userId="dad49b60f5aa05a0" providerId="LiveId" clId="{88BBE025-3BFD-4652-AB42-BB9EB4733CCE}" dt="2021-05-14T15:17:50.373" v="3" actId="14826"/>
          <ac:picMkLst>
            <pc:docMk/>
            <pc:sldMk cId="3842528858" sldId="257"/>
            <ac:picMk id="2" creationId="{00000000-0000-0000-0000-000000000000}"/>
          </ac:picMkLst>
        </pc:picChg>
      </pc:sldChg>
      <pc:sldChg chg="modSp">
        <pc:chgData name="Alberto Souza" userId="dad49b60f5aa05a0" providerId="LiveId" clId="{88BBE025-3BFD-4652-AB42-BB9EB4733CCE}" dt="2021-05-14T15:17:16.896" v="1" actId="14826"/>
        <pc:sldMkLst>
          <pc:docMk/>
          <pc:sldMk cId="2130407961" sldId="260"/>
        </pc:sldMkLst>
        <pc:picChg chg="mod">
          <ac:chgData name="Alberto Souza" userId="dad49b60f5aa05a0" providerId="LiveId" clId="{88BBE025-3BFD-4652-AB42-BB9EB4733CCE}" dt="2021-05-14T15:17:16.896" v="1" actId="14826"/>
          <ac:picMkLst>
            <pc:docMk/>
            <pc:sldMk cId="2130407961" sldId="260"/>
            <ac:picMk id="7" creationId="{00000000-0000-0000-0000-000000000000}"/>
          </ac:picMkLst>
        </pc:picChg>
      </pc:sldChg>
      <pc:sldChg chg="modSp">
        <pc:chgData name="Alberto Souza" userId="dad49b60f5aa05a0" providerId="LiveId" clId="{88BBE025-3BFD-4652-AB42-BB9EB4733CCE}" dt="2021-05-14T15:17:29.780" v="2" actId="14826"/>
        <pc:sldMkLst>
          <pc:docMk/>
          <pc:sldMk cId="3952326538" sldId="263"/>
        </pc:sldMkLst>
        <pc:picChg chg="mod">
          <ac:chgData name="Alberto Souza" userId="dad49b60f5aa05a0" providerId="LiveId" clId="{88BBE025-3BFD-4652-AB42-BB9EB4733CCE}" dt="2021-05-14T15:17:29.780" v="2" actId="14826"/>
          <ac:picMkLst>
            <pc:docMk/>
            <pc:sldMk cId="3952326538" sldId="263"/>
            <ac:picMk id="2" creationId="{00000000-0000-0000-0000-000000000000}"/>
          </ac:picMkLst>
        </pc:picChg>
      </pc:sldChg>
    </pc:docChg>
  </pc:docChgLst>
  <pc:docChgLst>
    <pc:chgData name="Meire Oliveira" userId="e0860796-549a-4a1e-bd95-bc2a32037524" providerId="ADAL" clId="{927A0F81-56B4-4B16-B107-4C7D7C3D6045}"/>
    <pc:docChg chg="modSld">
      <pc:chgData name="Meire Oliveira" userId="e0860796-549a-4a1e-bd95-bc2a32037524" providerId="ADAL" clId="{927A0F81-56B4-4B16-B107-4C7D7C3D6045}" dt="2021-04-30T14:27:53.664" v="45" actId="20577"/>
      <pc:docMkLst>
        <pc:docMk/>
      </pc:docMkLst>
      <pc:sldChg chg="modAnim">
        <pc:chgData name="Meire Oliveira" userId="e0860796-549a-4a1e-bd95-bc2a32037524" providerId="ADAL" clId="{927A0F81-56B4-4B16-B107-4C7D7C3D6045}" dt="2021-04-30T11:12:40.538" v="43"/>
        <pc:sldMkLst>
          <pc:docMk/>
          <pc:sldMk cId="503766041" sldId="256"/>
        </pc:sldMkLst>
      </pc:sldChg>
      <pc:sldChg chg="modAnim">
        <pc:chgData name="Meire Oliveira" userId="e0860796-549a-4a1e-bd95-bc2a32037524" providerId="ADAL" clId="{927A0F81-56B4-4B16-B107-4C7D7C3D6045}" dt="2021-04-30T11:12:31.318" v="42"/>
        <pc:sldMkLst>
          <pc:docMk/>
          <pc:sldMk cId="3842528858" sldId="257"/>
        </pc:sldMkLst>
      </pc:sldChg>
      <pc:sldChg chg="modSp modAnim">
        <pc:chgData name="Meire Oliveira" userId="e0860796-549a-4a1e-bd95-bc2a32037524" providerId="ADAL" clId="{927A0F81-56B4-4B16-B107-4C7D7C3D6045}" dt="2021-04-30T14:27:53.664" v="45" actId="20577"/>
        <pc:sldMkLst>
          <pc:docMk/>
          <pc:sldMk cId="2878561007" sldId="259"/>
        </pc:sldMkLst>
        <pc:spChg chg="mod">
          <ac:chgData name="Meire Oliveira" userId="e0860796-549a-4a1e-bd95-bc2a32037524" providerId="ADAL" clId="{927A0F81-56B4-4B16-B107-4C7D7C3D6045}" dt="2021-04-30T14:27:53.664" v="45" actId="20577"/>
          <ac:spMkLst>
            <pc:docMk/>
            <pc:sldMk cId="2878561007" sldId="259"/>
            <ac:spMk id="46" creationId="{00000000-0000-0000-0000-000000000000}"/>
          </ac:spMkLst>
        </pc:spChg>
      </pc:sldChg>
      <pc:sldChg chg="modAnim">
        <pc:chgData name="Meire Oliveira" userId="e0860796-549a-4a1e-bd95-bc2a32037524" providerId="ADAL" clId="{927A0F81-56B4-4B16-B107-4C7D7C3D6045}" dt="2021-04-30T11:11:10.381" v="37"/>
        <pc:sldMkLst>
          <pc:docMk/>
          <pc:sldMk cId="2130407961" sldId="260"/>
        </pc:sldMkLst>
      </pc:sldChg>
      <pc:sldChg chg="modAnim">
        <pc:chgData name="Meire Oliveira" userId="e0860796-549a-4a1e-bd95-bc2a32037524" providerId="ADAL" clId="{927A0F81-56B4-4B16-B107-4C7D7C3D6045}" dt="2021-04-30T11:07:31.803" v="7"/>
        <pc:sldMkLst>
          <pc:docMk/>
          <pc:sldMk cId="1390931848" sldId="261"/>
        </pc:sldMkLst>
      </pc:sldChg>
      <pc:sldChg chg="modSp modAnim">
        <pc:chgData name="Meire Oliveira" userId="e0860796-549a-4a1e-bd95-bc2a32037524" providerId="ADAL" clId="{927A0F81-56B4-4B16-B107-4C7D7C3D6045}" dt="2021-04-30T11:11:48.510" v="41" actId="20577"/>
        <pc:sldMkLst>
          <pc:docMk/>
          <pc:sldMk cId="3952326538" sldId="263"/>
        </pc:sldMkLst>
        <pc:spChg chg="mod">
          <ac:chgData name="Meire Oliveira" userId="e0860796-549a-4a1e-bd95-bc2a32037524" providerId="ADAL" clId="{927A0F81-56B4-4B16-B107-4C7D7C3D6045}" dt="2021-04-30T11:11:48.510" v="41" actId="20577"/>
          <ac:spMkLst>
            <pc:docMk/>
            <pc:sldMk cId="3952326538" sldId="263"/>
            <ac:spMk id="12" creationId="{00000000-0000-0000-0000-000000000000}"/>
          </ac:spMkLst>
        </pc:spChg>
      </pc:sldChg>
      <pc:sldChg chg="modSp mod modAnim">
        <pc:chgData name="Meire Oliveira" userId="e0860796-549a-4a1e-bd95-bc2a32037524" providerId="ADAL" clId="{927A0F81-56B4-4B16-B107-4C7D7C3D6045}" dt="2021-04-30T11:10:25.146" v="32"/>
        <pc:sldMkLst>
          <pc:docMk/>
          <pc:sldMk cId="1361922803" sldId="264"/>
        </pc:sldMkLst>
        <pc:picChg chg="mod">
          <ac:chgData name="Meire Oliveira" userId="e0860796-549a-4a1e-bd95-bc2a32037524" providerId="ADAL" clId="{927A0F81-56B4-4B16-B107-4C7D7C3D6045}" dt="2021-04-30T11:09:42.511" v="23" actId="1076"/>
          <ac:picMkLst>
            <pc:docMk/>
            <pc:sldMk cId="1361922803" sldId="264"/>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594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88510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84873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821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642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74596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B118E4C-1C7D-4774-B947-51145D1838E8}" type="datetimeFigureOut">
              <a:rPr lang="pt-BR" smtClean="0"/>
              <a:t>14/05/2021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55702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B118E4C-1C7D-4774-B947-51145D1838E8}" type="datetimeFigureOut">
              <a:rPr lang="pt-BR" smtClean="0"/>
              <a:t>14/05/2021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634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118E4C-1C7D-4774-B947-51145D1838E8}" type="datetimeFigureOut">
              <a:rPr lang="pt-BR" smtClean="0"/>
              <a:t>14/05/2021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532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8482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5301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B022-E93D-40B2-A491-52DA5A614322}" type="slidenum">
              <a:rPr lang="pt-BR" smtClean="0"/>
              <a:t>‹nº›</a:t>
            </a:fld>
            <a:endParaRPr lang="pt-BR"/>
          </a:p>
        </p:txBody>
      </p:sp>
    </p:spTree>
    <p:extLst>
      <p:ext uri="{BB962C8B-B14F-4D97-AF65-F5344CB8AC3E}">
        <p14:creationId xmlns:p14="http://schemas.microsoft.com/office/powerpoint/2010/main" val="206397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2" name="Título 1"/>
          <p:cNvSpPr>
            <a:spLocks noGrp="1"/>
          </p:cNvSpPr>
          <p:nvPr>
            <p:ph type="ctrTitle"/>
          </p:nvPr>
        </p:nvSpPr>
        <p:spPr>
          <a:xfrm rot="21396538">
            <a:off x="5229013" y="4788703"/>
            <a:ext cx="1733972" cy="352271"/>
          </a:xfrm>
        </p:spPr>
        <p:txBody>
          <a:bodyPr>
            <a:noAutofit/>
          </a:bodyPr>
          <a:lstStyle/>
          <a:p>
            <a:pPr rtl="0"/>
            <a:r>
              <a:rPr lang="pt-BR" sz="1800" cap="all" dirty="0">
                <a:solidFill>
                  <a:srgbClr val="561403"/>
                </a:solidFill>
                <a:latin typeface="Neufreit ExtraBold" panose="00000900000000000000" pitchFamily="50" charset="0"/>
              </a:rPr>
              <a:t>Episodio 6</a:t>
            </a:r>
          </a:p>
        </p:txBody>
      </p:sp>
      <p:sp>
        <p:nvSpPr>
          <p:cNvPr id="12" name="Título 1"/>
          <p:cNvSpPr txBox="1">
            <a:spLocks/>
          </p:cNvSpPr>
          <p:nvPr/>
        </p:nvSpPr>
        <p:spPr>
          <a:xfrm>
            <a:off x="2255519" y="5425951"/>
            <a:ext cx="7680960" cy="5859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0"/>
            <a:r>
              <a:rPr lang="pt-BR" sz="3500" cap="all" dirty="0">
                <a:solidFill>
                  <a:schemeClr val="tx1">
                    <a:lumMod val="85000"/>
                    <a:lumOff val="15000"/>
                  </a:schemeClr>
                </a:solidFill>
                <a:latin typeface="Neufreit ExtraBold" panose="00000900000000000000" pitchFamily="50" charset="0"/>
              </a:rPr>
              <a:t>La piedra de la esperanza</a:t>
            </a:r>
          </a:p>
        </p:txBody>
      </p:sp>
    </p:spTree>
    <p:extLst>
      <p:ext uri="{BB962C8B-B14F-4D97-AF65-F5344CB8AC3E}">
        <p14:creationId xmlns:p14="http://schemas.microsoft.com/office/powerpoint/2010/main" val="503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1" name="CaixaDeTexto 10"/>
          <p:cNvSpPr txBox="1"/>
          <p:nvPr/>
        </p:nvSpPr>
        <p:spPr>
          <a:xfrm>
            <a:off x="468721" y="752716"/>
            <a:ext cx="6067968" cy="1292662"/>
          </a:xfrm>
          <a:prstGeom prst="rect">
            <a:avLst/>
          </a:prstGeom>
          <a:noFill/>
        </p:spPr>
        <p:txBody>
          <a:bodyPr wrap="square" rtlCol="0">
            <a:spAutoFit/>
          </a:bodyPr>
          <a:lstStyle/>
          <a:p>
            <a:pPr algn="l" rtl="0"/>
            <a:r>
              <a:rPr lang="pt-BR" sz="2800" b="1" cap="all" dirty="0">
                <a:solidFill>
                  <a:srgbClr val="561403"/>
                </a:solidFill>
                <a:latin typeface="Neufreit ExtraBold" panose="00000900000000000000" pitchFamily="50" charset="0"/>
              </a:rPr>
              <a:t>¿Qué elementos componen el</a:t>
            </a:r>
          </a:p>
          <a:p>
            <a:pPr algn="l" rtl="0"/>
            <a:r>
              <a:rPr lang="pt-BR" sz="5000" b="1" cap="all" dirty="0">
                <a:solidFill>
                  <a:srgbClr val="561403"/>
                </a:solidFill>
                <a:latin typeface="Neufreit ExtraBold" panose="00000900000000000000" pitchFamily="50" charset="0"/>
              </a:rPr>
              <a:t>¿vida humana? </a:t>
            </a:r>
            <a:endParaRPr lang="pt-BR" sz="5000" cap="all" dirty="0">
              <a:solidFill>
                <a:srgbClr val="561403"/>
              </a:solidFill>
              <a:latin typeface="Neufreit ExtraBold" panose="00000900000000000000" pitchFamily="50" charset="0"/>
            </a:endParaRPr>
          </a:p>
        </p:txBody>
      </p:sp>
      <p:sp>
        <p:nvSpPr>
          <p:cNvPr id="12" name="CaixaDeTexto 11"/>
          <p:cNvSpPr txBox="1"/>
          <p:nvPr/>
        </p:nvSpPr>
        <p:spPr>
          <a:xfrm>
            <a:off x="468721" y="2133679"/>
            <a:ext cx="4560479" cy="1631216"/>
          </a:xfrm>
          <a:prstGeom prst="rect">
            <a:avLst/>
          </a:prstGeom>
          <a:noFill/>
        </p:spPr>
        <p:txBody>
          <a:bodyPr wrap="square" rtlCol="0">
            <a:spAutoFit/>
          </a:bodyPr>
          <a:lstStyle/>
          <a:p>
            <a:pPr algn="l" rtl="0"/>
            <a:r>
              <a:rPr lang="pt-BR" sz="2000" dirty="0">
                <a:latin typeface="Myriad Pro" panose="020B0503030403020204" pitchFamily="34" charset="0"/>
              </a:rPr>
              <a:t>"Entonces el Señor Dios formó al hombre del polvo de la tierra y sopló en su nariz aliento de vida, y el hombre se convirtió en un alma viviente". </a:t>
            </a:r>
            <a:r>
              <a:rPr lang="pt-BR" sz="2000" b="1" dirty="0">
                <a:latin typeface="Myriad Pro" panose="020B0503030403020204" pitchFamily="34" charset="0"/>
              </a:rPr>
              <a:t>Génesis 2: 7</a:t>
            </a:r>
            <a:endParaRPr lang="pt-BR" sz="2000" dirty="0">
              <a:latin typeface="Myriad Pro" panose="020B0503030403020204" pitchFamily="34" charset="0"/>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060" y="389088"/>
            <a:ext cx="6134812" cy="4812622"/>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82" y="4059330"/>
            <a:ext cx="8348889" cy="2596963"/>
          </a:xfrm>
          <a:prstGeom prst="rect">
            <a:avLst/>
          </a:prstGeom>
        </p:spPr>
      </p:pic>
      <p:sp>
        <p:nvSpPr>
          <p:cNvPr id="14" name="CaixaDeTexto 13"/>
          <p:cNvSpPr txBox="1"/>
          <p:nvPr/>
        </p:nvSpPr>
        <p:spPr>
          <a:xfrm>
            <a:off x="891127" y="4523575"/>
            <a:ext cx="7136768" cy="1631216"/>
          </a:xfrm>
          <a:prstGeom prst="rect">
            <a:avLst/>
          </a:prstGeom>
          <a:noFill/>
        </p:spPr>
        <p:txBody>
          <a:bodyPr wrap="square" rtlCol="0">
            <a:spAutoFit/>
          </a:bodyPr>
          <a:lstStyle/>
          <a:p>
            <a:pPr algn="l" rtl="0"/>
            <a:r>
              <a:rPr lang="pt-BR" sz="2000" dirty="0">
                <a:solidFill>
                  <a:srgbClr val="561403"/>
                </a:solidFill>
                <a:latin typeface="Comix Regular Caps" panose="020B7200000000000000" pitchFamily="34" charset="0"/>
              </a:rPr>
              <a:t>El ser humano es la suma del polvo de la tierra + aliento de vida = alma viviente o ser viviente. En otras palabras, no hay ser humano solo de polvo de la tierra o solo con el aliento de vida. Algunos entienden que tenemos un alma, pero según la Biblia, somos un alma, o mejor dicho: un alma viviente.</a:t>
            </a:r>
          </a:p>
        </p:txBody>
      </p:sp>
      <p:sp>
        <p:nvSpPr>
          <p:cNvPr id="6" name="Texto Explicativo em Elipse 5"/>
          <p:cNvSpPr/>
          <p:nvPr/>
        </p:nvSpPr>
        <p:spPr>
          <a:xfrm>
            <a:off x="9089718" y="4576323"/>
            <a:ext cx="2775534" cy="2081372"/>
          </a:xfrm>
          <a:prstGeom prst="wedgeEllipseCallout">
            <a:avLst>
              <a:gd name="adj1" fmla="val -63361"/>
              <a:gd name="adj2" fmla="val 10447"/>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solidFill>
                <a:srgbClr val="CC0066"/>
              </a:solidFill>
            </a:endParaRPr>
          </a:p>
        </p:txBody>
      </p:sp>
      <p:sp>
        <p:nvSpPr>
          <p:cNvPr id="8" name="CaixaDeTexto 7"/>
          <p:cNvSpPr txBox="1"/>
          <p:nvPr/>
        </p:nvSpPr>
        <p:spPr>
          <a:xfrm>
            <a:off x="9228532" y="5139128"/>
            <a:ext cx="2497905" cy="1015663"/>
          </a:xfrm>
          <a:prstGeom prst="rect">
            <a:avLst/>
          </a:prstGeom>
          <a:noFill/>
        </p:spPr>
        <p:txBody>
          <a:bodyPr wrap="square" rtlCol="0">
            <a:spAutoFit/>
          </a:bodyPr>
          <a:lstStyle/>
          <a:p>
            <a:pPr algn="ctr" rtl="0"/>
            <a:r>
              <a:rPr lang="pt-BR" sz="2000" dirty="0">
                <a:solidFill>
                  <a:schemeClr val="bg1"/>
                </a:solidFill>
                <a:latin typeface="Neufreit ExtraBold" panose="00000900000000000000" pitchFamily="50" charset="0"/>
              </a:rPr>
              <a:t>Obs .: el aliento de vida es el don de la vida dado por Dios.</a:t>
            </a:r>
          </a:p>
        </p:txBody>
      </p:sp>
    </p:spTree>
    <p:extLst>
      <p:ext uri="{BB962C8B-B14F-4D97-AF65-F5344CB8AC3E}">
        <p14:creationId xmlns:p14="http://schemas.microsoft.com/office/powerpoint/2010/main" val="1390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764" y="2080335"/>
            <a:ext cx="4900435" cy="4163197"/>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8" name="Image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3" y="173342"/>
            <a:ext cx="6881950" cy="2609314"/>
          </a:xfrm>
          <a:prstGeom prst="rect">
            <a:avLst/>
          </a:prstGeom>
        </p:spPr>
      </p:pic>
      <p:sp>
        <p:nvSpPr>
          <p:cNvPr id="53" name="CaixaDeTexto 52"/>
          <p:cNvSpPr txBox="1"/>
          <p:nvPr/>
        </p:nvSpPr>
        <p:spPr>
          <a:xfrm>
            <a:off x="463441" y="458115"/>
            <a:ext cx="4448194" cy="861774"/>
          </a:xfrm>
          <a:prstGeom prst="rect">
            <a:avLst/>
          </a:prstGeom>
          <a:noFill/>
        </p:spPr>
        <p:txBody>
          <a:bodyPr wrap="square" rtlCol="0">
            <a:spAutoFit/>
          </a:bodyPr>
          <a:lstStyle/>
          <a:p>
            <a:pPr algn="l" rtl="0"/>
            <a:r>
              <a:rPr lang="pt-BR" sz="2500" b="1" cap="all" dirty="0">
                <a:latin typeface="Neufreit ExtraBold" panose="00000900000000000000" pitchFamily="50" charset="0"/>
              </a:rPr>
              <a:t>¿A dónde va el ser humano cuando muere?</a:t>
            </a:r>
            <a:endParaRPr lang="pt-BR" sz="2500" cap="all" dirty="0">
              <a:latin typeface="Neufreit ExtraBold" panose="000009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64" name="Título 1"/>
          <p:cNvSpPr txBox="1">
            <a:spLocks/>
          </p:cNvSpPr>
          <p:nvPr/>
        </p:nvSpPr>
        <p:spPr>
          <a:xfrm>
            <a:off x="508392" y="5328141"/>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pt-BR" sz="4000" dirty="0">
                <a:solidFill>
                  <a:schemeClr val="bg1"/>
                </a:solidFill>
                <a:latin typeface="Loew Black" panose="00000A00000000000000" pitchFamily="50" charset="0"/>
              </a:rPr>
              <a:t>3</a:t>
            </a:r>
          </a:p>
        </p:txBody>
      </p:sp>
      <p:sp>
        <p:nvSpPr>
          <p:cNvPr id="35" name="CaixaDeTexto 34"/>
          <p:cNvSpPr txBox="1"/>
          <p:nvPr/>
        </p:nvSpPr>
        <p:spPr>
          <a:xfrm>
            <a:off x="508390" y="1238618"/>
            <a:ext cx="5765255" cy="1323439"/>
          </a:xfrm>
          <a:prstGeom prst="rect">
            <a:avLst/>
          </a:prstGeom>
          <a:noFill/>
        </p:spPr>
        <p:txBody>
          <a:bodyPr wrap="square" rtlCol="0">
            <a:spAutoFit/>
          </a:bodyPr>
          <a:lstStyle/>
          <a:p>
            <a:pPr algn="l" rtl="0"/>
            <a:r>
              <a:rPr lang="pt-BR" sz="2000" dirty="0">
                <a:latin typeface="Myriad Pro" panose="020B0503030403020204" pitchFamily="34" charset="0"/>
              </a:rPr>
              <a:t>“Con el sudor de tu rostro comerás tu pan, hasta que vuelvas a la tierra, porque de ella fuiste formado; porque eres polvo y al polvo volverás ”. </a:t>
            </a:r>
            <a:r>
              <a:rPr lang="pt-BR" sz="2000" b="1" dirty="0">
                <a:latin typeface="Myriad Pro" panose="020B0503030403020204" pitchFamily="34" charset="0"/>
              </a:rPr>
              <a:t>Génesis 3:19</a:t>
            </a:r>
          </a:p>
        </p:txBody>
      </p:sp>
      <p:pic>
        <p:nvPicPr>
          <p:cNvPr id="19" name="Image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04816" y="2776675"/>
            <a:ext cx="6645608" cy="4081324"/>
          </a:xfrm>
          <a:prstGeom prst="rect">
            <a:avLst/>
          </a:prstGeom>
          <a:effectLst>
            <a:outerShdw blurRad="50800" dist="38100" dir="5400000" algn="t" rotWithShape="0">
              <a:prstClr val="black">
                <a:alpha val="40000"/>
              </a:prstClr>
            </a:outerShdw>
          </a:effectLst>
        </p:spPr>
      </p:pic>
      <p:sp>
        <p:nvSpPr>
          <p:cNvPr id="42" name="CaixaDeTexto 41"/>
          <p:cNvSpPr txBox="1"/>
          <p:nvPr/>
        </p:nvSpPr>
        <p:spPr>
          <a:xfrm>
            <a:off x="455535" y="3451931"/>
            <a:ext cx="5774811" cy="861774"/>
          </a:xfrm>
          <a:prstGeom prst="rect">
            <a:avLst/>
          </a:prstGeom>
          <a:noFill/>
        </p:spPr>
        <p:txBody>
          <a:bodyPr wrap="square" rtlCol="0">
            <a:spAutoFit/>
          </a:bodyPr>
          <a:lstStyle/>
          <a:p>
            <a:pPr algn="l" rtl="0"/>
            <a:r>
              <a:rPr lang="pt-BR" sz="2500" b="1" cap="all" dirty="0">
                <a:solidFill>
                  <a:schemeClr val="tx1">
                    <a:lumMod val="85000"/>
                    <a:lumOff val="15000"/>
                  </a:schemeClr>
                </a:solidFill>
                <a:latin typeface="Neufreit ExtraBold" panose="00000900000000000000" pitchFamily="50" charset="0"/>
              </a:rPr>
              <a:t>¿Es posible hablar con los muertos? </a:t>
            </a:r>
            <a:endParaRPr lang="pt-BR" sz="2500" cap="all" dirty="0">
              <a:solidFill>
                <a:schemeClr val="tx1">
                  <a:lumMod val="85000"/>
                  <a:lumOff val="15000"/>
                </a:schemeClr>
              </a:solidFill>
              <a:latin typeface="Neufreit ExtraBold" panose="00000900000000000000" pitchFamily="50" charset="0"/>
            </a:endParaRPr>
          </a:p>
        </p:txBody>
      </p:sp>
      <p:sp>
        <p:nvSpPr>
          <p:cNvPr id="43" name="CaixaDeTexto 42"/>
          <p:cNvSpPr txBox="1"/>
          <p:nvPr/>
        </p:nvSpPr>
        <p:spPr>
          <a:xfrm>
            <a:off x="508390" y="3995175"/>
            <a:ext cx="5453266" cy="2246769"/>
          </a:xfrm>
          <a:prstGeom prst="rect">
            <a:avLst/>
          </a:prstGeom>
          <a:noFill/>
        </p:spPr>
        <p:txBody>
          <a:bodyPr wrap="square" rtlCol="0">
            <a:spAutoFit/>
          </a:bodyPr>
          <a:lstStyle/>
          <a:p>
            <a:pPr algn="l" rtl="0"/>
            <a:r>
              <a:rPr lang="pt-BR" sz="2000" dirty="0">
                <a:latin typeface="Myriad Pro" panose="020B0503030403020204" pitchFamily="34" charset="0"/>
              </a:rPr>
              <a:t>“Porque los vivos saben que van a morir, pero los muertos no saben nada, ni tendrán recompensa, porque su recuerdo está en el olvido. El amor, el odio y la envidia por ellos </a:t>
            </a:r>
            <a:r>
              <a:rPr lang="pt-BR" sz="2000" dirty="0" err="1">
                <a:latin typeface="Myriad Pro" panose="020B0503030403020204" pitchFamily="34" charset="0"/>
              </a:rPr>
              <a:t>ya</a:t>
            </a:r>
            <a:r>
              <a:rPr lang="pt-BR" sz="2000" dirty="0">
                <a:latin typeface="Myriad Pro" panose="020B0503030403020204" pitchFamily="34" charset="0"/>
              </a:rPr>
              <a:t> </a:t>
            </a:r>
            <a:r>
              <a:rPr lang="pt-BR" sz="2000" dirty="0" err="1">
                <a:latin typeface="Myriad Pro" panose="020B0503030403020204" pitchFamily="34" charset="0"/>
              </a:rPr>
              <a:t>perecieron</a:t>
            </a:r>
            <a:r>
              <a:rPr lang="pt-BR" sz="2000" dirty="0">
                <a:latin typeface="Myriad Pro" panose="020B0503030403020204" pitchFamily="34" charset="0"/>
              </a:rPr>
              <a:t> para </a:t>
            </a:r>
            <a:r>
              <a:rPr lang="pt-BR" sz="2000" dirty="0" err="1">
                <a:latin typeface="Myriad Pro" panose="020B0503030403020204" pitchFamily="34" charset="0"/>
              </a:rPr>
              <a:t>siempre</a:t>
            </a:r>
            <a:r>
              <a:rPr lang="pt-BR" sz="2000" dirty="0">
                <a:latin typeface="Myriad Pro" panose="020B0503030403020204" pitchFamily="34" charset="0"/>
              </a:rPr>
              <a:t>; no tienen parte en nada de lo que se hace bajo el sol ". </a:t>
            </a:r>
          </a:p>
          <a:p>
            <a:pPr algn="l" rtl="0"/>
            <a:r>
              <a:rPr lang="pt-BR" sz="2000" b="1" dirty="0" err="1">
                <a:latin typeface="Myriad Pro" panose="020B0503030403020204" pitchFamily="34" charset="0"/>
              </a:rPr>
              <a:t>Eclesiastés</a:t>
            </a:r>
            <a:r>
              <a:rPr lang="pt-BR" sz="2000" b="1" dirty="0">
                <a:latin typeface="Myriad Pro" panose="020B0503030403020204" pitchFamily="34" charset="0"/>
              </a:rPr>
              <a:t> 9: 5,6</a:t>
            </a:r>
            <a:endParaRPr lang="pt-BR" sz="2000" dirty="0">
              <a:latin typeface="Myriad Pro" panose="020B0503030403020204" pitchFamily="34" charset="0"/>
            </a:endParaRPr>
          </a:p>
        </p:txBody>
      </p:sp>
      <p:sp>
        <p:nvSpPr>
          <p:cNvPr id="46" name="CaixaDeTexto 45"/>
          <p:cNvSpPr txBox="1"/>
          <p:nvPr/>
        </p:nvSpPr>
        <p:spPr>
          <a:xfrm>
            <a:off x="7467494" y="3293258"/>
            <a:ext cx="4005066" cy="2246769"/>
          </a:xfrm>
          <a:prstGeom prst="rect">
            <a:avLst/>
          </a:prstGeom>
          <a:noFill/>
        </p:spPr>
        <p:txBody>
          <a:bodyPr wrap="square" rtlCol="0">
            <a:spAutoFit/>
          </a:bodyPr>
          <a:lstStyle/>
          <a:p>
            <a:pPr algn="ctr" rtl="0"/>
            <a:r>
              <a:rPr lang="pt-BR" sz="2000" dirty="0">
                <a:latin typeface="Comix Regular Caps" panose="020B7200000000000000" pitchFamily="34" charset="0"/>
              </a:rPr>
              <a:t>¡Claro que no! Primero, porque los muertos no saben nada. Segundo, porque </a:t>
            </a:r>
            <a:r>
              <a:rPr lang="pt-BR" sz="2000" dirty="0" err="1">
                <a:latin typeface="Comix Regular Caps" panose="020B7200000000000000" pitchFamily="34" charset="0"/>
              </a:rPr>
              <a:t>su</a:t>
            </a:r>
            <a:r>
              <a:rPr lang="pt-BR" sz="2000" dirty="0">
                <a:latin typeface="Comix Regular Caps" panose="020B7200000000000000" pitchFamily="34" charset="0"/>
              </a:rPr>
              <a:t> memoria está en el olvido. Y tercero, porque no participan en nada de lo que sucede bajo el sol, es decir, en la Tierra, en nuestra vida.</a:t>
            </a:r>
          </a:p>
        </p:txBody>
      </p:sp>
      <p:pic>
        <p:nvPicPr>
          <p:cNvPr id="3" name="Image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5067" y="357071"/>
            <a:ext cx="1883827" cy="1896020"/>
          </a:xfrm>
          <a:prstGeom prst="rect">
            <a:avLst/>
          </a:prstGeom>
        </p:spPr>
      </p:pic>
    </p:spTree>
    <p:extLst>
      <p:ext uri="{BB962C8B-B14F-4D97-AF65-F5344CB8AC3E}">
        <p14:creationId xmlns:p14="http://schemas.microsoft.com/office/powerpoint/2010/main" val="28785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
                                        </p:attrNameLst>
                                      </p:cBhvr>
                                      <p:to>
                                        <p:strVal val="visible"/>
                                      </p:to>
                                    </p:set>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5" grpId="0"/>
      <p:bldP spid="42" grpId="0"/>
      <p:bldP spid="43"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20" name="Imagem 1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054236" y="308369"/>
            <a:ext cx="4859864" cy="3216639"/>
          </a:xfrm>
          <a:prstGeom prst="rect">
            <a:avLst/>
          </a:prstGeom>
        </p:spPr>
      </p:pic>
      <p:pic>
        <p:nvPicPr>
          <p:cNvPr id="19" name="Image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02362" y="117098"/>
            <a:ext cx="6829366" cy="2554748"/>
          </a:xfrm>
          <a:prstGeom prst="rect">
            <a:avLst/>
          </a:prstGeom>
          <a:effectLst>
            <a:outerShdw blurRad="50800" dist="38100" dir="5400000" algn="t" rotWithShape="0">
              <a:prstClr val="black">
                <a:alpha val="40000"/>
              </a:prstClr>
            </a:outerShdw>
          </a:effectLst>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53" name="CaixaDeTexto 52"/>
          <p:cNvSpPr txBox="1"/>
          <p:nvPr/>
        </p:nvSpPr>
        <p:spPr>
          <a:xfrm>
            <a:off x="463441" y="487300"/>
            <a:ext cx="5774810" cy="861774"/>
          </a:xfrm>
          <a:prstGeom prst="rect">
            <a:avLst/>
          </a:prstGeom>
          <a:noFill/>
        </p:spPr>
        <p:txBody>
          <a:bodyPr wrap="square" rtlCol="0">
            <a:spAutoFit/>
          </a:bodyPr>
          <a:lstStyle/>
          <a:p>
            <a:pPr algn="l" rtl="0"/>
            <a:r>
              <a:rPr lang="pt-BR" sz="2500" b="1" cap="all" dirty="0">
                <a:solidFill>
                  <a:schemeClr val="tx1">
                    <a:lumMod val="85000"/>
                    <a:lumOff val="15000"/>
                  </a:schemeClr>
                </a:solidFill>
                <a:latin typeface="Neufreit ExtraBold" panose="00000900000000000000" pitchFamily="50" charset="0"/>
              </a:rPr>
              <a:t>¿Cuál es el plan de Dios para resolver el problema de la muerte?</a:t>
            </a:r>
            <a:endParaRPr lang="pt-BR" sz="2500" cap="all" dirty="0">
              <a:solidFill>
                <a:schemeClr val="tx1">
                  <a:lumMod val="85000"/>
                  <a:lumOff val="15000"/>
                </a:schemeClr>
              </a:solidFill>
              <a:latin typeface="Neufreit ExtraBold" panose="000009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64" name="Título 1"/>
          <p:cNvSpPr txBox="1">
            <a:spLocks/>
          </p:cNvSpPr>
          <p:nvPr/>
        </p:nvSpPr>
        <p:spPr>
          <a:xfrm>
            <a:off x="508392" y="5328141"/>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35" name="CaixaDeTexto 34"/>
          <p:cNvSpPr txBox="1"/>
          <p:nvPr/>
        </p:nvSpPr>
        <p:spPr>
          <a:xfrm>
            <a:off x="508390" y="1365083"/>
            <a:ext cx="5765255" cy="1323439"/>
          </a:xfrm>
          <a:prstGeom prst="rect">
            <a:avLst/>
          </a:prstGeom>
          <a:noFill/>
        </p:spPr>
        <p:txBody>
          <a:bodyPr wrap="square" rtlCol="0">
            <a:spAutoFit/>
          </a:bodyPr>
          <a:lstStyle/>
          <a:p>
            <a:pPr algn="l" rtl="0"/>
            <a:r>
              <a:rPr lang="pt-BR" sz="2000" dirty="0">
                <a:latin typeface="Myriad Pro" panose="020B0503030403020204" pitchFamily="34" charset="0"/>
              </a:rPr>
              <a:t>"Porque tanto amó Dios al mundo que dio a su Hijo unigénito, para que todo el que crea en él no se pierda, mas tenga vida eterna". </a:t>
            </a:r>
            <a:r>
              <a:rPr lang="pt-BR" sz="2000" b="1" dirty="0">
                <a:latin typeface="Myriad Pro" panose="020B0503030403020204" pitchFamily="34" charset="0"/>
              </a:rPr>
              <a:t>Juan 3:16</a:t>
            </a:r>
            <a:endParaRPr lang="pt-BR" sz="2000" dirty="0">
              <a:latin typeface="Myriad Pro" panose="020B0503030403020204" pitchFamily="34" charset="0"/>
            </a:endParaRPr>
          </a:p>
        </p:txBody>
      </p:sp>
      <p:sp>
        <p:nvSpPr>
          <p:cNvPr id="46" name="CaixaDeTexto 45"/>
          <p:cNvSpPr txBox="1"/>
          <p:nvPr/>
        </p:nvSpPr>
        <p:spPr>
          <a:xfrm>
            <a:off x="7391072" y="986282"/>
            <a:ext cx="4005066" cy="1631216"/>
          </a:xfrm>
          <a:prstGeom prst="rect">
            <a:avLst/>
          </a:prstGeom>
          <a:noFill/>
        </p:spPr>
        <p:txBody>
          <a:bodyPr wrap="square" rtlCol="0">
            <a:spAutoFit/>
          </a:bodyPr>
          <a:lstStyle/>
          <a:p>
            <a:pPr algn="ctr" rtl="0"/>
            <a:r>
              <a:rPr lang="pt-BR" sz="2000" dirty="0">
                <a:latin typeface="Comix Regular Caps" panose="020B7200000000000000" pitchFamily="34" charset="0"/>
              </a:rPr>
              <a:t>Cuando Jesús regrese y en el momento del juicio, todos resucitarán, algunos para recibir el regalo de la salvación, la vida eterna, pero otros, para la muerte eterna.</a:t>
            </a:r>
          </a:p>
        </p:txBody>
      </p:sp>
      <p:pic>
        <p:nvPicPr>
          <p:cNvPr id="3" name="Image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754" y="2662360"/>
            <a:ext cx="1883827" cy="1896020"/>
          </a:xfrm>
          <a:prstGeom prst="rect">
            <a:avLst/>
          </a:prstGeom>
        </p:spPr>
      </p:pic>
      <p:pic>
        <p:nvPicPr>
          <p:cNvPr id="2" name="Imagem 1"/>
          <p:cNvPicPr>
            <a:picLocks noChangeAspect="1"/>
          </p:cNvPicPr>
          <p:nvPr/>
        </p:nvPicPr>
        <p:blipFill>
          <a:blip r:embed="rId7">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277900" y="3383337"/>
            <a:ext cx="4859864" cy="3216639"/>
          </a:xfrm>
          <a:prstGeom prst="rect">
            <a:avLst/>
          </a:prstGeom>
        </p:spPr>
      </p:pic>
      <p:sp>
        <p:nvSpPr>
          <p:cNvPr id="16" name="CaixaDeTexto 15"/>
          <p:cNvSpPr txBox="1"/>
          <p:nvPr/>
        </p:nvSpPr>
        <p:spPr>
          <a:xfrm>
            <a:off x="601284" y="4220768"/>
            <a:ext cx="4200615" cy="1938992"/>
          </a:xfrm>
          <a:prstGeom prst="rect">
            <a:avLst/>
          </a:prstGeom>
          <a:noFill/>
        </p:spPr>
        <p:txBody>
          <a:bodyPr wrap="square" rtlCol="0">
            <a:spAutoFit/>
          </a:bodyPr>
          <a:lstStyle/>
          <a:p>
            <a:pPr algn="ctr" rtl="0"/>
            <a:r>
              <a:rPr lang="pt-BR" sz="2000" dirty="0">
                <a:latin typeface="Comix Regular Caps" panose="020B7200000000000000" pitchFamily="34" charset="0"/>
              </a:rPr>
              <a:t>La paga del pecado es muerte, es decir, todos tendríamos que morir, pero para que no muramos, Dios entregó a </a:t>
            </a:r>
            <a:r>
              <a:rPr lang="pt-BR" sz="2000" dirty="0" err="1">
                <a:latin typeface="Comix Regular Caps" panose="020B7200000000000000" pitchFamily="34" charset="0"/>
              </a:rPr>
              <a:t>su</a:t>
            </a:r>
            <a:r>
              <a:rPr lang="pt-BR" sz="2000" dirty="0">
                <a:latin typeface="Comix Regular Caps" panose="020B7200000000000000" pitchFamily="34" charset="0"/>
              </a:rPr>
              <a:t> </a:t>
            </a:r>
            <a:r>
              <a:rPr lang="pt-BR" sz="2000" dirty="0" err="1">
                <a:latin typeface="Comix Regular Caps" panose="020B7200000000000000" pitchFamily="34" charset="0"/>
              </a:rPr>
              <a:t>hijo</a:t>
            </a:r>
            <a:r>
              <a:rPr lang="pt-BR" sz="2000" dirty="0">
                <a:latin typeface="Comix Regular Caps" panose="020B7200000000000000" pitchFamily="34" charset="0"/>
              </a:rPr>
              <a:t>; </a:t>
            </a:r>
            <a:r>
              <a:rPr lang="pt-BR" sz="2000" dirty="0" err="1">
                <a:latin typeface="Comix Regular Caps" panose="020B7200000000000000" pitchFamily="34" charset="0"/>
              </a:rPr>
              <a:t>y</a:t>
            </a:r>
            <a:r>
              <a:rPr lang="pt-BR" sz="2000" dirty="0">
                <a:latin typeface="Comix Regular Caps" panose="020B7200000000000000" pitchFamily="34" charset="0"/>
              </a:rPr>
              <a:t> Jesús se entregó a sí mismo por nosotros, pagando este precio. </a:t>
            </a:r>
          </a:p>
        </p:txBody>
      </p:sp>
      <p:pic>
        <p:nvPicPr>
          <p:cNvPr id="4" name="Image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24" y="3833376"/>
            <a:ext cx="5178762" cy="2956658"/>
          </a:xfrm>
          <a:prstGeom prst="rect">
            <a:avLst/>
          </a:prstGeom>
        </p:spPr>
      </p:pic>
      <p:sp>
        <p:nvSpPr>
          <p:cNvPr id="43" name="CaixaDeTexto 42"/>
          <p:cNvSpPr txBox="1"/>
          <p:nvPr/>
        </p:nvSpPr>
        <p:spPr>
          <a:xfrm>
            <a:off x="7291973" y="4188320"/>
            <a:ext cx="4384389" cy="2246769"/>
          </a:xfrm>
          <a:prstGeom prst="rect">
            <a:avLst/>
          </a:prstGeom>
          <a:noFill/>
        </p:spPr>
        <p:txBody>
          <a:bodyPr wrap="square" rtlCol="0">
            <a:spAutoFit/>
          </a:bodyPr>
          <a:lstStyle/>
          <a:p>
            <a:pPr algn="l" rtl="0"/>
            <a:r>
              <a:rPr lang="pt-BR" sz="2000" dirty="0">
                <a:latin typeface="Myriad Pro" panose="020B0503030403020204" pitchFamily="34" charset="0"/>
              </a:rPr>
              <a:t>“No se </a:t>
            </a:r>
            <a:r>
              <a:rPr lang="pt-BR" sz="2000" dirty="0" err="1">
                <a:latin typeface="Myriad Pro" panose="020B0503030403020204" pitchFamily="34" charset="0"/>
              </a:rPr>
              <a:t>asombren</a:t>
            </a:r>
            <a:r>
              <a:rPr lang="pt-BR" sz="2000" dirty="0">
                <a:latin typeface="Myriad Pro" panose="020B0503030403020204" pitchFamily="34" charset="0"/>
              </a:rPr>
              <a:t> de esto, porque viene la hora en que todos los que están en los sepulcros oirán su voz y saldrán: los que han hecho el bien, para la resurrección de vida; </a:t>
            </a:r>
            <a:r>
              <a:rPr lang="pt-BR" sz="2000" dirty="0" err="1">
                <a:latin typeface="Myriad Pro" panose="020B0503030403020204" pitchFamily="34" charset="0"/>
              </a:rPr>
              <a:t>y</a:t>
            </a:r>
            <a:r>
              <a:rPr lang="pt-BR" sz="2000" dirty="0">
                <a:latin typeface="Myriad Pro" panose="020B0503030403020204" pitchFamily="34" charset="0"/>
              </a:rPr>
              <a:t> los que hicieron lo malo, para </a:t>
            </a:r>
            <a:r>
              <a:rPr lang="pt-BR" sz="2000" dirty="0" err="1">
                <a:latin typeface="Myriad Pro" panose="020B0503030403020204" pitchFamily="34" charset="0"/>
              </a:rPr>
              <a:t>resurrección</a:t>
            </a:r>
            <a:r>
              <a:rPr lang="pt-BR" sz="2000" dirty="0">
                <a:latin typeface="Myriad Pro" panose="020B0503030403020204" pitchFamily="34" charset="0"/>
              </a:rPr>
              <a:t> de </a:t>
            </a:r>
            <a:r>
              <a:rPr lang="pt-BR" sz="2000" dirty="0" err="1">
                <a:latin typeface="Myriad Pro" panose="020B0503030403020204" pitchFamily="34" charset="0"/>
              </a:rPr>
              <a:t>juicio</a:t>
            </a:r>
            <a:r>
              <a:rPr lang="pt-BR" sz="2000" dirty="0">
                <a:latin typeface="Myriad Pro" panose="020B0503030403020204" pitchFamily="34" charset="0"/>
              </a:rPr>
              <a:t> ” </a:t>
            </a:r>
            <a:r>
              <a:rPr lang="pt-BR" sz="2000" b="1" dirty="0">
                <a:latin typeface="Myriad Pro" panose="020B0503030403020204" pitchFamily="34" charset="0"/>
              </a:rPr>
              <a:t>Juan 5: 28,29</a:t>
            </a:r>
          </a:p>
        </p:txBody>
      </p:sp>
    </p:spTree>
    <p:extLst>
      <p:ext uri="{BB962C8B-B14F-4D97-AF65-F5344CB8AC3E}">
        <p14:creationId xmlns:p14="http://schemas.microsoft.com/office/powerpoint/2010/main" val="13619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
                                        </p:attrNameLst>
                                      </p:cBhvr>
                                      <p:to>
                                        <p:strVal val="visible"/>
                                      </p:to>
                                    </p:set>
                                    <p:animEffect transition="in" filter="fade">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5" grpId="0"/>
      <p:bldP spid="46" grpId="0"/>
      <p:bldP spid="16"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3" name="Imagem 2"/>
          <p:cNvPicPr>
            <a:picLocks noChangeAspect="1"/>
          </p:cNvPicPr>
          <p:nvPr/>
        </p:nvPicPr>
        <p:blipFill>
          <a:blip r:embed="rId3">
            <a:duotone>
              <a:prstClr val="black"/>
              <a:srgbClr val="00B0F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67972" y="641411"/>
            <a:ext cx="4682134" cy="5158498"/>
          </a:xfrm>
          <a:prstGeom prst="rect">
            <a:avLst/>
          </a:prstGeom>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16" name="CaixaDeTexto 15"/>
          <p:cNvSpPr txBox="1"/>
          <p:nvPr/>
        </p:nvSpPr>
        <p:spPr>
          <a:xfrm>
            <a:off x="1295519" y="1791418"/>
            <a:ext cx="4432927" cy="86177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¿Cómo vio Jesús la muerte?</a:t>
            </a:r>
          </a:p>
        </p:txBody>
      </p:sp>
      <p:sp>
        <p:nvSpPr>
          <p:cNvPr id="17" name="CaixaDeTexto 16"/>
          <p:cNvSpPr txBox="1"/>
          <p:nvPr/>
        </p:nvSpPr>
        <p:spPr>
          <a:xfrm>
            <a:off x="1295519" y="2718954"/>
            <a:ext cx="4700332" cy="2862322"/>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Dicho</a:t>
            </a:r>
            <a:r>
              <a:rPr lang="pt-BR" sz="2000" dirty="0">
                <a:latin typeface="Myriad Pro" panose="020B0503030403020204" pitchFamily="34" charset="0"/>
              </a:rPr>
              <a:t> </a:t>
            </a:r>
            <a:r>
              <a:rPr lang="pt-BR" sz="2000" dirty="0" err="1">
                <a:latin typeface="Myriad Pro" panose="020B0503030403020204" pitchFamily="34" charset="0"/>
              </a:rPr>
              <a:t>esto</a:t>
            </a:r>
            <a:r>
              <a:rPr lang="pt-BR" sz="2000" dirty="0">
                <a:latin typeface="Myriad Pro" panose="020B0503030403020204" pitchFamily="34" charset="0"/>
              </a:rPr>
              <a:t>, </a:t>
            </a:r>
            <a:r>
              <a:rPr lang="pt-BR" sz="2000" dirty="0" err="1">
                <a:latin typeface="Myriad Pro" panose="020B0503030403020204" pitchFamily="34" charset="0"/>
              </a:rPr>
              <a:t>les</a:t>
            </a:r>
            <a:r>
              <a:rPr lang="pt-BR" sz="2000" dirty="0">
                <a:latin typeface="Myriad Pro" panose="020B0503030403020204" pitchFamily="34" charset="0"/>
              </a:rPr>
              <a:t> </a:t>
            </a:r>
            <a:r>
              <a:rPr lang="pt-BR" sz="2000" dirty="0" err="1">
                <a:latin typeface="Myriad Pro" panose="020B0503030403020204" pitchFamily="34" charset="0"/>
              </a:rPr>
              <a:t>dijo</a:t>
            </a:r>
            <a:r>
              <a:rPr lang="pt-BR" sz="2000" dirty="0">
                <a:latin typeface="Myriad Pro" panose="020B0503030403020204" pitchFamily="34" charset="0"/>
              </a:rPr>
              <a:t> </a:t>
            </a:r>
            <a:r>
              <a:rPr lang="pt-BR" sz="2000" dirty="0" err="1">
                <a:latin typeface="Myriad Pro" panose="020B0503030403020204" pitchFamily="34" charset="0"/>
              </a:rPr>
              <a:t>después</a:t>
            </a:r>
            <a:r>
              <a:rPr lang="pt-BR" sz="2000" dirty="0">
                <a:latin typeface="Myriad Pro" panose="020B0503030403020204" pitchFamily="34" charset="0"/>
              </a:rPr>
              <a:t>: </a:t>
            </a:r>
            <a:r>
              <a:rPr lang="pt-BR" sz="2000" dirty="0" err="1">
                <a:latin typeface="Myriad Pro" panose="020B0503030403020204" pitchFamily="34" charset="0"/>
              </a:rPr>
              <a:t>Nuestro</a:t>
            </a:r>
            <a:r>
              <a:rPr lang="pt-BR" sz="2000" dirty="0">
                <a:latin typeface="Myriad Pro" panose="020B0503030403020204" pitchFamily="34" charset="0"/>
              </a:rPr>
              <a:t> amigo Lázaro </a:t>
            </a:r>
            <a:r>
              <a:rPr lang="pt-BR" sz="2000" dirty="0" err="1">
                <a:latin typeface="Myriad Pro" panose="020B0503030403020204" pitchFamily="34" charset="0"/>
              </a:rPr>
              <a:t>duerme</a:t>
            </a:r>
            <a:r>
              <a:rPr lang="pt-BR" sz="2000" dirty="0">
                <a:latin typeface="Myriad Pro" panose="020B0503030403020204" pitchFamily="34" charset="0"/>
              </a:rPr>
              <a:t>; mas </a:t>
            </a:r>
            <a:r>
              <a:rPr lang="pt-BR" sz="2000" dirty="0" err="1">
                <a:latin typeface="Myriad Pro" panose="020B0503030403020204" pitchFamily="34" charset="0"/>
              </a:rPr>
              <a:t>voy</a:t>
            </a:r>
            <a:r>
              <a:rPr lang="pt-BR" sz="2000" dirty="0">
                <a:latin typeface="Myriad Pro" panose="020B0503030403020204" pitchFamily="34" charset="0"/>
              </a:rPr>
              <a:t> para </a:t>
            </a:r>
            <a:r>
              <a:rPr lang="pt-BR" sz="2000" dirty="0" err="1">
                <a:latin typeface="Myriad Pro" panose="020B0503030403020204" pitchFamily="34" charset="0"/>
              </a:rPr>
              <a:t>despertarle</a:t>
            </a:r>
            <a:r>
              <a:rPr lang="pt-BR" sz="2000" dirty="0">
                <a:latin typeface="Myriad Pro" panose="020B0503030403020204" pitchFamily="34" charset="0"/>
              </a:rPr>
              <a:t>. </a:t>
            </a:r>
            <a:r>
              <a:rPr lang="pt-BR" sz="2000" dirty="0" err="1">
                <a:latin typeface="Myriad Pro" panose="020B0503030403020204" pitchFamily="34" charset="0"/>
              </a:rPr>
              <a:t>Dijeron</a:t>
            </a:r>
            <a:r>
              <a:rPr lang="pt-BR" sz="2000" dirty="0">
                <a:latin typeface="Myriad Pro" panose="020B0503030403020204" pitchFamily="34" charset="0"/>
              </a:rPr>
              <a:t> </a:t>
            </a:r>
            <a:r>
              <a:rPr lang="pt-BR" sz="2000" dirty="0" err="1">
                <a:latin typeface="Myriad Pro" panose="020B0503030403020204" pitchFamily="34" charset="0"/>
              </a:rPr>
              <a:t>entonces</a:t>
            </a:r>
            <a:r>
              <a:rPr lang="pt-BR" sz="2000" dirty="0">
                <a:latin typeface="Myriad Pro" panose="020B0503030403020204" pitchFamily="34" charset="0"/>
              </a:rPr>
              <a:t> sus discípulos: </a:t>
            </a:r>
            <a:r>
              <a:rPr lang="pt-BR" sz="2000" dirty="0" err="1">
                <a:latin typeface="Myriad Pro" panose="020B0503030403020204" pitchFamily="34" charset="0"/>
              </a:rPr>
              <a:t>Señor</a:t>
            </a:r>
            <a:r>
              <a:rPr lang="pt-BR" sz="2000" dirty="0">
                <a:latin typeface="Myriad Pro" panose="020B0503030403020204" pitchFamily="34" charset="0"/>
              </a:rPr>
              <a:t>, si </a:t>
            </a:r>
            <a:r>
              <a:rPr lang="pt-BR" sz="2000" dirty="0" err="1">
                <a:latin typeface="Myriad Pro" panose="020B0503030403020204" pitchFamily="34" charset="0"/>
              </a:rPr>
              <a:t>duerme</a:t>
            </a:r>
            <a:r>
              <a:rPr lang="pt-BR" sz="2000" dirty="0">
                <a:latin typeface="Myriad Pro" panose="020B0503030403020204" pitchFamily="34" charset="0"/>
              </a:rPr>
              <a:t>, sanará.  Pero </a:t>
            </a:r>
            <a:r>
              <a:rPr lang="pt-BR" sz="2000" dirty="0" err="1">
                <a:latin typeface="Myriad Pro" panose="020B0503030403020204" pitchFamily="34" charset="0"/>
              </a:rPr>
              <a:t>Jesús</a:t>
            </a:r>
            <a:r>
              <a:rPr lang="pt-BR" sz="2000" dirty="0">
                <a:latin typeface="Myriad Pro" panose="020B0503030403020204" pitchFamily="34" charset="0"/>
              </a:rPr>
              <a:t> </a:t>
            </a:r>
            <a:r>
              <a:rPr lang="pt-BR" sz="2000" dirty="0" err="1">
                <a:latin typeface="Myriad Pro" panose="020B0503030403020204" pitchFamily="34" charset="0"/>
              </a:rPr>
              <a:t>decía</a:t>
            </a:r>
            <a:r>
              <a:rPr lang="pt-BR" sz="2000" dirty="0">
                <a:latin typeface="Myriad Pro" panose="020B0503030403020204" pitchFamily="34" charset="0"/>
              </a:rPr>
              <a:t> </a:t>
            </a:r>
            <a:r>
              <a:rPr lang="pt-BR" sz="2000" dirty="0" err="1">
                <a:latin typeface="Myriad Pro" panose="020B0503030403020204" pitchFamily="34" charset="0"/>
              </a:rPr>
              <a:t>esto</a:t>
            </a:r>
            <a:r>
              <a:rPr lang="pt-BR" sz="2000" dirty="0">
                <a:latin typeface="Myriad Pro" panose="020B0503030403020204" pitchFamily="34" charset="0"/>
              </a:rPr>
              <a:t>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muerte</a:t>
            </a:r>
            <a:r>
              <a:rPr lang="pt-BR" sz="2000" dirty="0">
                <a:latin typeface="Myriad Pro" panose="020B0503030403020204" pitchFamily="34" charset="0"/>
              </a:rPr>
              <a:t> de Lázaro;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ellos</a:t>
            </a:r>
            <a:r>
              <a:rPr lang="pt-BR" sz="2000" dirty="0">
                <a:latin typeface="Myriad Pro" panose="020B0503030403020204" pitchFamily="34" charset="0"/>
              </a:rPr>
              <a:t> </a:t>
            </a:r>
            <a:r>
              <a:rPr lang="pt-BR" sz="2000" dirty="0" err="1">
                <a:latin typeface="Myriad Pro" panose="020B0503030403020204" pitchFamily="34" charset="0"/>
              </a:rPr>
              <a:t>pensaron</a:t>
            </a:r>
            <a:r>
              <a:rPr lang="pt-BR" sz="2000" dirty="0">
                <a:latin typeface="Myriad Pro" panose="020B0503030403020204" pitchFamily="34" charset="0"/>
              </a:rPr>
              <a:t> que </a:t>
            </a:r>
            <a:r>
              <a:rPr lang="pt-BR" sz="2000" dirty="0" err="1">
                <a:latin typeface="Myriad Pro" panose="020B0503030403020204" pitchFamily="34" charset="0"/>
              </a:rPr>
              <a:t>hablaba</a:t>
            </a:r>
            <a:r>
              <a:rPr lang="pt-BR" sz="2000" dirty="0">
                <a:latin typeface="Myriad Pro" panose="020B0503030403020204" pitchFamily="34" charset="0"/>
              </a:rPr>
              <a:t> </a:t>
            </a:r>
            <a:r>
              <a:rPr lang="pt-BR" sz="2000" dirty="0" err="1">
                <a:latin typeface="Myriad Pro" panose="020B0503030403020204" pitchFamily="34" charset="0"/>
              </a:rPr>
              <a:t>del</a:t>
            </a:r>
            <a:r>
              <a:rPr lang="pt-BR" sz="2000" dirty="0">
                <a:latin typeface="Myriad Pro" panose="020B0503030403020204" pitchFamily="34" charset="0"/>
              </a:rPr>
              <a:t> </a:t>
            </a:r>
            <a:r>
              <a:rPr lang="pt-BR" sz="2000" dirty="0" err="1">
                <a:latin typeface="Myriad Pro" panose="020B0503030403020204" pitchFamily="34" charset="0"/>
              </a:rPr>
              <a:t>reposar</a:t>
            </a:r>
            <a:r>
              <a:rPr lang="pt-BR" sz="2000" dirty="0">
                <a:latin typeface="Myriad Pro" panose="020B0503030403020204" pitchFamily="34" charset="0"/>
              </a:rPr>
              <a:t> </a:t>
            </a:r>
            <a:r>
              <a:rPr lang="pt-BR" sz="2000" dirty="0" err="1">
                <a:latin typeface="Myriad Pro" panose="020B0503030403020204" pitchFamily="34" charset="0"/>
              </a:rPr>
              <a:t>del</a:t>
            </a:r>
            <a:r>
              <a:rPr lang="pt-BR" sz="2000" dirty="0">
                <a:latin typeface="Myriad Pro" panose="020B0503030403020204" pitchFamily="34" charset="0"/>
              </a:rPr>
              <a:t> </a:t>
            </a:r>
            <a:r>
              <a:rPr lang="pt-BR" sz="2000" dirty="0" err="1">
                <a:latin typeface="Myriad Pro" panose="020B0503030403020204" pitchFamily="34" charset="0"/>
              </a:rPr>
              <a:t>sueño</a:t>
            </a:r>
            <a:r>
              <a:rPr lang="pt-BR" sz="2000" dirty="0">
                <a:latin typeface="Myriad Pro" panose="020B0503030403020204" pitchFamily="34" charset="0"/>
              </a:rPr>
              <a:t>. </a:t>
            </a:r>
            <a:r>
              <a:rPr lang="pt-BR" sz="2000" dirty="0" err="1">
                <a:latin typeface="Myriad Pro" panose="020B0503030403020204" pitchFamily="34" charset="0"/>
              </a:rPr>
              <a:t>Entonces</a:t>
            </a:r>
            <a:r>
              <a:rPr lang="pt-BR" sz="2000" dirty="0">
                <a:latin typeface="Myriad Pro" panose="020B0503030403020204" pitchFamily="34" charset="0"/>
              </a:rPr>
              <a:t> </a:t>
            </a:r>
            <a:r>
              <a:rPr lang="pt-BR" sz="2000" dirty="0" err="1">
                <a:latin typeface="Myriad Pro" panose="020B0503030403020204" pitchFamily="34" charset="0"/>
              </a:rPr>
              <a:t>Jesús</a:t>
            </a:r>
            <a:r>
              <a:rPr lang="pt-BR" sz="2000" dirty="0">
                <a:latin typeface="Myriad Pro" panose="020B0503030403020204" pitchFamily="34" charset="0"/>
              </a:rPr>
              <a:t> </a:t>
            </a:r>
            <a:r>
              <a:rPr lang="pt-BR" sz="2000" dirty="0" err="1">
                <a:latin typeface="Myriad Pro" panose="020B0503030403020204" pitchFamily="34" charset="0"/>
              </a:rPr>
              <a:t>les</a:t>
            </a:r>
            <a:r>
              <a:rPr lang="pt-BR" sz="2000" dirty="0">
                <a:latin typeface="Myriad Pro" panose="020B0503030403020204" pitchFamily="34" charset="0"/>
              </a:rPr>
              <a:t> </a:t>
            </a:r>
            <a:r>
              <a:rPr lang="pt-BR" sz="2000" dirty="0" err="1">
                <a:latin typeface="Myriad Pro" panose="020B0503030403020204" pitchFamily="34" charset="0"/>
              </a:rPr>
              <a:t>dijo</a:t>
            </a:r>
            <a:r>
              <a:rPr lang="pt-BR" sz="2000" dirty="0">
                <a:latin typeface="Myriad Pro" panose="020B0503030403020204" pitchFamily="34" charset="0"/>
              </a:rPr>
              <a:t> claramente: Lázaro ha </a:t>
            </a:r>
            <a:r>
              <a:rPr lang="pt-BR" sz="2000" dirty="0" err="1">
                <a:latin typeface="Myriad Pro" panose="020B0503030403020204" pitchFamily="34" charset="0"/>
              </a:rPr>
              <a:t>muerto</a:t>
            </a:r>
            <a:r>
              <a:rPr lang="pt-BR" sz="2000" dirty="0">
                <a:latin typeface="Myriad Pro" panose="020B0503030403020204" pitchFamily="34" charset="0"/>
              </a:rPr>
              <a:t>;</a:t>
            </a:r>
            <a:r>
              <a:rPr lang="pt-BR" sz="2000" b="1" dirty="0">
                <a:latin typeface="Myriad Pro" panose="020B0503030403020204" pitchFamily="34" charset="0"/>
              </a:rPr>
              <a:t>"</a:t>
            </a:r>
          </a:p>
          <a:p>
            <a:pPr algn="l" rtl="0"/>
            <a:r>
              <a:rPr lang="pt-BR" sz="2000" b="1" dirty="0">
                <a:latin typeface="Myriad Pro" panose="020B0503030403020204" pitchFamily="34" charset="0"/>
              </a:rPr>
              <a:t>Juan 11: 11-14</a:t>
            </a:r>
            <a:endParaRPr lang="pt-BR" sz="2000" dirty="0">
              <a:latin typeface="Myriad Pro" panose="020B0503030403020204" pitchFamily="34" charset="0"/>
            </a:endParaRPr>
          </a:p>
        </p:txBody>
      </p:sp>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604" y="3078926"/>
            <a:ext cx="2865368" cy="3822523"/>
          </a:xfrm>
          <a:prstGeom prst="rect">
            <a:avLst/>
          </a:prstGeom>
        </p:spPr>
      </p:pic>
      <p:sp>
        <p:nvSpPr>
          <p:cNvPr id="25" name="CaixaDeTexto 24"/>
          <p:cNvSpPr txBox="1"/>
          <p:nvPr/>
        </p:nvSpPr>
        <p:spPr>
          <a:xfrm>
            <a:off x="7388353" y="1038496"/>
            <a:ext cx="4441372" cy="3785652"/>
          </a:xfrm>
          <a:prstGeom prst="rect">
            <a:avLst/>
          </a:prstGeom>
          <a:noFill/>
        </p:spPr>
        <p:txBody>
          <a:bodyPr wrap="square" rtlCol="0">
            <a:spAutoFit/>
          </a:bodyPr>
          <a:lstStyle/>
          <a:p>
            <a:pPr algn="ctr" rtl="0"/>
            <a:r>
              <a:rPr lang="pt-BR" sz="2000" dirty="0">
                <a:latin typeface="Comix Regular Caps" panose="020B7200000000000000" pitchFamily="34" charset="0"/>
              </a:rPr>
              <a:t>Jesús consideró la muerte como un sueño, porque como vimos antes, un día todos despertarán, unos para la resurrección de vida y otros para la resurrección de muerte.</a:t>
            </a:r>
          </a:p>
          <a:p>
            <a:pPr algn="ctr" rtl="0"/>
            <a:r>
              <a:rPr lang="pt-BR" sz="2000" dirty="0">
                <a:latin typeface="Comix Regular Caps" panose="020B7200000000000000" pitchFamily="34" charset="0"/>
              </a:rPr>
              <a:t> </a:t>
            </a:r>
          </a:p>
          <a:p>
            <a:pPr algn="ctr" rtl="0"/>
            <a:r>
              <a:rPr lang="pt-BR" sz="2000" dirty="0">
                <a:latin typeface="Comix Regular Caps" panose="020B7200000000000000" pitchFamily="34" charset="0"/>
              </a:rPr>
              <a:t>Curiosamente, cuando Jesús dijo que Lázaro estaba durmiendo, los discípulos no entendieron muy bien. Pero aunque Jesús consideró la muerte como un sueño, dejó en claro que Lázaro había muerto.</a:t>
            </a:r>
          </a:p>
        </p:txBody>
      </p:sp>
    </p:spTree>
    <p:extLst>
      <p:ext uri="{BB962C8B-B14F-4D97-AF65-F5344CB8AC3E}">
        <p14:creationId xmlns:p14="http://schemas.microsoft.com/office/powerpoint/2010/main" val="21304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270" y="2984220"/>
            <a:ext cx="6994675" cy="3158002"/>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450" y="4620574"/>
            <a:ext cx="1609483" cy="2237426"/>
          </a:xfrm>
          <a:prstGeom prst="rect">
            <a:avLst/>
          </a:prstGeom>
        </p:spPr>
      </p:pic>
      <p:sp>
        <p:nvSpPr>
          <p:cNvPr id="12" name="CaixaDeTexto 11"/>
          <p:cNvSpPr txBox="1"/>
          <p:nvPr/>
        </p:nvSpPr>
        <p:spPr>
          <a:xfrm>
            <a:off x="3264018" y="3132060"/>
            <a:ext cx="6113273" cy="2862322"/>
          </a:xfrm>
          <a:prstGeom prst="rect">
            <a:avLst/>
          </a:prstGeom>
          <a:noFill/>
        </p:spPr>
        <p:txBody>
          <a:bodyPr wrap="square" rtlCol="0">
            <a:spAutoFit/>
          </a:bodyPr>
          <a:lstStyle/>
          <a:p>
            <a:pPr algn="ctr" rtl="0"/>
            <a:r>
              <a:rPr lang="pt-BR" sz="2000" dirty="0">
                <a:latin typeface="Comix Regular Caps" panose="020B7200000000000000" pitchFamily="34" charset="0"/>
              </a:rPr>
              <a:t>Ahora, piénsalo: imagina si cuando una persona muere va al cielo, como algunos creen. En ese caso, Lázaro murió y habría ido al cielo; luego resucitó y regresó a la Tierra (mala suerte para él, ¿no?). Pero más tarde, Lázaro murió de nuevo, por lo que habría ido al cielo por segunda vez. Cuando Jesús regrese, los muertos resucitarán, por lo que Lázaro regresará a la Tierra y luego irá al cielo por tercera vez. Loco, ¿verdad?</a:t>
            </a:r>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rcRect/>
          <a:stretch/>
        </p:blipFill>
        <p:spPr>
          <a:xfrm>
            <a:off x="4574424" y="444024"/>
            <a:ext cx="3029973" cy="2347163"/>
          </a:xfrm>
          <a:prstGeom prst="rect">
            <a:avLst/>
          </a:prstGeom>
        </p:spPr>
      </p:pic>
    </p:spTree>
    <p:extLst>
      <p:ext uri="{BB962C8B-B14F-4D97-AF65-F5344CB8AC3E}">
        <p14:creationId xmlns:p14="http://schemas.microsoft.com/office/powerpoint/2010/main" val="39523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2971631" y="2690950"/>
            <a:ext cx="6248739" cy="1581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2700" dirty="0">
                <a:solidFill>
                  <a:schemeClr val="bg1"/>
                </a:solidFill>
                <a:latin typeface="Coolvetica Rg" panose="020B0603030602020004" pitchFamily="34" charset="0"/>
              </a:rPr>
              <a:t>Creo que la Biblia está inspirada por Dios, la aceptaré como la regla de fe en mi vida y tomaré un tiempo todos los días para leer Su mensaje.</a:t>
            </a:r>
          </a:p>
        </p:txBody>
      </p:sp>
      <p:pic>
        <p:nvPicPr>
          <p:cNvPr id="11" name="Imagem 10"/>
          <p:cNvPicPr>
            <a:picLocks noChangeAspect="1"/>
          </p:cNvPicPr>
          <p:nvPr/>
        </p:nvPicPr>
        <p:blipFill>
          <a:blip r:embed="rId2"/>
          <a:stretch>
            <a:fillRect/>
          </a:stretch>
        </p:blipFill>
        <p:spPr>
          <a:xfrm>
            <a:off x="3676479" y="5829300"/>
            <a:ext cx="1495132" cy="759453"/>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7" name="CaixaDeTexto 6"/>
          <p:cNvSpPr txBox="1"/>
          <p:nvPr/>
        </p:nvSpPr>
        <p:spPr>
          <a:xfrm>
            <a:off x="2593042" y="1908053"/>
            <a:ext cx="7005916" cy="3046988"/>
          </a:xfrm>
          <a:prstGeom prst="rect">
            <a:avLst/>
          </a:prstGeom>
          <a:noFill/>
        </p:spPr>
        <p:txBody>
          <a:bodyPr wrap="square" rtlCol="0">
            <a:spAutoFit/>
          </a:bodyPr>
          <a:lstStyle/>
          <a:p>
            <a:pPr algn="ctr" rtl="0"/>
            <a:r>
              <a:rPr lang="pt-BR" sz="2400" dirty="0">
                <a:latin typeface="Myriad Pro" panose="020B0503030403020204" pitchFamily="34" charset="0"/>
              </a:rPr>
              <a:t>Creo que el ser humano es la suma del polvo de la tierra y el aliento de vida. Desafortunadamente, debido al pecado, la muerte entró en este mundo, pero Jesús pagó el precio por el pecado y hoy todos podemos tener la vida eterna. Por tanto, deseo aceptar la muerte de Cristo en mi lugar, vivir la vida según </a:t>
            </a:r>
            <a:r>
              <a:rPr lang="pt-BR" sz="2400" dirty="0" err="1">
                <a:latin typeface="Myriad Pro" panose="020B0503030403020204" pitchFamily="34" charset="0"/>
              </a:rPr>
              <a:t>la</a:t>
            </a:r>
            <a:r>
              <a:rPr lang="pt-BR" sz="2400" dirty="0">
                <a:latin typeface="Myriad Pro" panose="020B0503030403020204" pitchFamily="34" charset="0"/>
              </a:rPr>
              <a:t> </a:t>
            </a:r>
            <a:r>
              <a:rPr lang="pt-BR" sz="2400" dirty="0" err="1">
                <a:latin typeface="Myriad Pro" panose="020B0503030403020204" pitchFamily="34" charset="0"/>
              </a:rPr>
              <a:t>voluntad</a:t>
            </a:r>
            <a:r>
              <a:rPr lang="pt-BR" sz="2400" dirty="0">
                <a:latin typeface="Myriad Pro" panose="020B0503030403020204" pitchFamily="34" charset="0"/>
              </a:rPr>
              <a:t> de </a:t>
            </a:r>
            <a:r>
              <a:rPr lang="pt-BR" sz="2400" dirty="0" err="1">
                <a:latin typeface="Myriad Pro" panose="020B0503030403020204" pitchFamily="34" charset="0"/>
              </a:rPr>
              <a:t>Él</a:t>
            </a:r>
            <a:r>
              <a:rPr lang="pt-BR" sz="2400" dirty="0">
                <a:latin typeface="Myriad Pro" panose="020B0503030403020204" pitchFamily="34" charset="0"/>
              </a:rPr>
              <a:t> y vivir para siempre con él. </a:t>
            </a:r>
          </a:p>
        </p:txBody>
      </p:sp>
    </p:spTree>
    <p:extLst>
      <p:ext uri="{BB962C8B-B14F-4D97-AF65-F5344CB8AC3E}">
        <p14:creationId xmlns:p14="http://schemas.microsoft.com/office/powerpoint/2010/main" val="38425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823</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7</vt:i4>
      </vt:variant>
    </vt:vector>
  </HeadingPairs>
  <TitlesOfParts>
    <vt:vector size="16" baseType="lpstr">
      <vt:lpstr>Arial</vt:lpstr>
      <vt:lpstr>Calibri</vt:lpstr>
      <vt:lpstr>Calibri Light</vt:lpstr>
      <vt:lpstr>Comix Regular Caps</vt:lpstr>
      <vt:lpstr>Coolvetica Rg</vt:lpstr>
      <vt:lpstr>Loew Black</vt:lpstr>
      <vt:lpstr>Myriad Pro</vt:lpstr>
      <vt:lpstr>Neufreit ExtraBold</vt:lpstr>
      <vt:lpstr>Tema do Office</vt:lpstr>
      <vt:lpstr>Episodio 6</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Mara Buás</dc:creator>
  <cp:lastModifiedBy>Alberto Souza</cp:lastModifiedBy>
  <cp:revision>48</cp:revision>
  <dcterms:created xsi:type="dcterms:W3CDTF">2020-07-07T19:42:46Z</dcterms:created>
  <dcterms:modified xsi:type="dcterms:W3CDTF">2021-05-14T15:17:56Z</dcterms:modified>
</cp:coreProperties>
</file>