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4" r:id="rId5"/>
    <p:sldId id="265" r:id="rId6"/>
    <p:sldId id="260" r:id="rId7"/>
    <p:sldId id="266" r:id="rId8"/>
    <p:sldId id="257"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600404"/>
    <a:srgbClr val="561403"/>
    <a:srgbClr val="7C3825"/>
    <a:srgbClr val="D8B13E"/>
    <a:srgbClr val="E94E1B"/>
    <a:srgbClr val="0071B3"/>
    <a:srgbClr val="152E60"/>
    <a:srgbClr val="29A2D9"/>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05ED3-9C14-4B17-8297-CBAB11577139}" v="4" dt="2021-05-14T15:13:33.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4" d="100"/>
          <a:sy n="124" d="100"/>
        </p:scale>
        <p:origin x="65" y="3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 Souza" userId="dad49b60f5aa05a0" providerId="LiveId" clId="{CAC05ED3-9C14-4B17-8297-CBAB11577139}"/>
    <pc:docChg chg="modSld">
      <pc:chgData name="Alberto Souza" userId="dad49b60f5aa05a0" providerId="LiveId" clId="{CAC05ED3-9C14-4B17-8297-CBAB11577139}" dt="2021-05-14T15:13:33.587" v="3" actId="14826"/>
      <pc:docMkLst>
        <pc:docMk/>
      </pc:docMkLst>
      <pc:sldChg chg="modSp">
        <pc:chgData name="Alberto Souza" userId="dad49b60f5aa05a0" providerId="LiveId" clId="{CAC05ED3-9C14-4B17-8297-CBAB11577139}" dt="2021-05-14T15:12:45.267" v="0" actId="14826"/>
        <pc:sldMkLst>
          <pc:docMk/>
          <pc:sldMk cId="503766041" sldId="256"/>
        </pc:sldMkLst>
        <pc:picChg chg="mod">
          <ac:chgData name="Alberto Souza" userId="dad49b60f5aa05a0" providerId="LiveId" clId="{CAC05ED3-9C14-4B17-8297-CBAB11577139}" dt="2021-05-14T15:12:45.267" v="0" actId="14826"/>
          <ac:picMkLst>
            <pc:docMk/>
            <pc:sldMk cId="503766041" sldId="256"/>
            <ac:picMk id="10" creationId="{00000000-0000-0000-0000-000000000000}"/>
          </ac:picMkLst>
        </pc:picChg>
      </pc:sldChg>
      <pc:sldChg chg="modSp">
        <pc:chgData name="Alberto Souza" userId="dad49b60f5aa05a0" providerId="LiveId" clId="{CAC05ED3-9C14-4B17-8297-CBAB11577139}" dt="2021-05-14T15:13:33.587" v="3" actId="14826"/>
        <pc:sldMkLst>
          <pc:docMk/>
          <pc:sldMk cId="3842528858" sldId="257"/>
        </pc:sldMkLst>
        <pc:picChg chg="mod">
          <ac:chgData name="Alberto Souza" userId="dad49b60f5aa05a0" providerId="LiveId" clId="{CAC05ED3-9C14-4B17-8297-CBAB11577139}" dt="2021-05-14T15:13:33.587" v="3" actId="14826"/>
          <ac:picMkLst>
            <pc:docMk/>
            <pc:sldMk cId="3842528858" sldId="257"/>
            <ac:picMk id="2" creationId="{00000000-0000-0000-0000-000000000000}"/>
          </ac:picMkLst>
        </pc:picChg>
      </pc:sldChg>
      <pc:sldChg chg="modSp">
        <pc:chgData name="Alberto Souza" userId="dad49b60f5aa05a0" providerId="LiveId" clId="{CAC05ED3-9C14-4B17-8297-CBAB11577139}" dt="2021-05-14T15:13:03.751" v="1" actId="14826"/>
        <pc:sldMkLst>
          <pc:docMk/>
          <pc:sldMk cId="2130407961" sldId="260"/>
        </pc:sldMkLst>
        <pc:picChg chg="mod">
          <ac:chgData name="Alberto Souza" userId="dad49b60f5aa05a0" providerId="LiveId" clId="{CAC05ED3-9C14-4B17-8297-CBAB11577139}" dt="2021-05-14T15:13:03.751" v="1" actId="14826"/>
          <ac:picMkLst>
            <pc:docMk/>
            <pc:sldMk cId="2130407961" sldId="260"/>
            <ac:picMk id="7" creationId="{00000000-0000-0000-0000-000000000000}"/>
          </ac:picMkLst>
        </pc:picChg>
      </pc:sldChg>
      <pc:sldChg chg="modSp">
        <pc:chgData name="Alberto Souza" userId="dad49b60f5aa05a0" providerId="LiveId" clId="{CAC05ED3-9C14-4B17-8297-CBAB11577139}" dt="2021-05-14T15:13:18.027" v="2" actId="14826"/>
        <pc:sldMkLst>
          <pc:docMk/>
          <pc:sldMk cId="2215499321" sldId="266"/>
        </pc:sldMkLst>
        <pc:picChg chg="mod">
          <ac:chgData name="Alberto Souza" userId="dad49b60f5aa05a0" providerId="LiveId" clId="{CAC05ED3-9C14-4B17-8297-CBAB11577139}" dt="2021-05-14T15:13:18.027" v="2" actId="14826"/>
          <ac:picMkLst>
            <pc:docMk/>
            <pc:sldMk cId="2215499321" sldId="266"/>
            <ac:picMk id="7" creationId="{00000000-0000-0000-0000-000000000000}"/>
          </ac:picMkLst>
        </pc:picChg>
      </pc:sldChg>
    </pc:docChg>
  </pc:docChgLst>
  <pc:docChgLst>
    <pc:chgData name="Meire Oliveira" userId="e0860796-549a-4a1e-bd95-bc2a32037524" providerId="ADAL" clId="{373C0E30-F08B-48E7-A23A-4D49A8189D51}"/>
    <pc:docChg chg="modSld">
      <pc:chgData name="Meire Oliveira" userId="e0860796-549a-4a1e-bd95-bc2a32037524" providerId="ADAL" clId="{373C0E30-F08B-48E7-A23A-4D49A8189D51}" dt="2021-04-30T14:31:25.459" v="85" actId="20577"/>
      <pc:docMkLst>
        <pc:docMk/>
      </pc:docMkLst>
      <pc:sldChg chg="modAnim">
        <pc:chgData name="Meire Oliveira" userId="e0860796-549a-4a1e-bd95-bc2a32037524" providerId="ADAL" clId="{373C0E30-F08B-48E7-A23A-4D49A8189D51}" dt="2021-04-30T11:13:22.459" v="0"/>
        <pc:sldMkLst>
          <pc:docMk/>
          <pc:sldMk cId="503766041" sldId="256"/>
        </pc:sldMkLst>
      </pc:sldChg>
      <pc:sldChg chg="modSp mod modAnim">
        <pc:chgData name="Meire Oliveira" userId="e0860796-549a-4a1e-bd95-bc2a32037524" providerId="ADAL" clId="{373C0E30-F08B-48E7-A23A-4D49A8189D51}" dt="2021-04-30T14:31:25.459" v="85" actId="20577"/>
        <pc:sldMkLst>
          <pc:docMk/>
          <pc:sldMk cId="3842528858" sldId="257"/>
        </pc:sldMkLst>
        <pc:spChg chg="mod">
          <ac:chgData name="Meire Oliveira" userId="e0860796-549a-4a1e-bd95-bc2a32037524" providerId="ADAL" clId="{373C0E30-F08B-48E7-A23A-4D49A8189D51}" dt="2021-04-30T14:31:25.459" v="85" actId="20577"/>
          <ac:spMkLst>
            <pc:docMk/>
            <pc:sldMk cId="3842528858" sldId="257"/>
            <ac:spMk id="7" creationId="{00000000-0000-0000-0000-000000000000}"/>
          </ac:spMkLst>
        </pc:spChg>
      </pc:sldChg>
      <pc:sldChg chg="modSp modAnim">
        <pc:chgData name="Meire Oliveira" userId="e0860796-549a-4a1e-bd95-bc2a32037524" providerId="ADAL" clId="{373C0E30-F08B-48E7-A23A-4D49A8189D51}" dt="2021-04-30T14:29:29.086" v="73" actId="20577"/>
        <pc:sldMkLst>
          <pc:docMk/>
          <pc:sldMk cId="2878561007" sldId="259"/>
        </pc:sldMkLst>
        <pc:spChg chg="mod">
          <ac:chgData name="Meire Oliveira" userId="e0860796-549a-4a1e-bd95-bc2a32037524" providerId="ADAL" clId="{373C0E30-F08B-48E7-A23A-4D49A8189D51}" dt="2021-04-30T14:29:29.086" v="73" actId="20577"/>
          <ac:spMkLst>
            <pc:docMk/>
            <pc:sldMk cId="2878561007" sldId="259"/>
            <ac:spMk id="46" creationId="{00000000-0000-0000-0000-000000000000}"/>
          </ac:spMkLst>
        </pc:spChg>
      </pc:sldChg>
      <pc:sldChg chg="modSp modAnim">
        <pc:chgData name="Meire Oliveira" userId="e0860796-549a-4a1e-bd95-bc2a32037524" providerId="ADAL" clId="{373C0E30-F08B-48E7-A23A-4D49A8189D51}" dt="2021-04-30T14:30:48.459" v="83" actId="20577"/>
        <pc:sldMkLst>
          <pc:docMk/>
          <pc:sldMk cId="2130407961" sldId="260"/>
        </pc:sldMkLst>
        <pc:spChg chg="mod">
          <ac:chgData name="Meire Oliveira" userId="e0860796-549a-4a1e-bd95-bc2a32037524" providerId="ADAL" clId="{373C0E30-F08B-48E7-A23A-4D49A8189D51}" dt="2021-04-30T14:30:48.459" v="83" actId="20577"/>
          <ac:spMkLst>
            <pc:docMk/>
            <pc:sldMk cId="2130407961" sldId="260"/>
            <ac:spMk id="25" creationId="{00000000-0000-0000-0000-000000000000}"/>
          </ac:spMkLst>
        </pc:spChg>
      </pc:sldChg>
      <pc:sldChg chg="modAnim">
        <pc:chgData name="Meire Oliveira" userId="e0860796-549a-4a1e-bd95-bc2a32037524" providerId="ADAL" clId="{373C0E30-F08B-48E7-A23A-4D49A8189D51}" dt="2021-04-30T11:14:11.571" v="5"/>
        <pc:sldMkLst>
          <pc:docMk/>
          <pc:sldMk cId="1390931848" sldId="261"/>
        </pc:sldMkLst>
      </pc:sldChg>
      <pc:sldChg chg="modSp modAnim">
        <pc:chgData name="Meire Oliveira" userId="e0860796-549a-4a1e-bd95-bc2a32037524" providerId="ADAL" clId="{373C0E30-F08B-48E7-A23A-4D49A8189D51}" dt="2021-04-30T14:30:09.961" v="82" actId="20577"/>
        <pc:sldMkLst>
          <pc:docMk/>
          <pc:sldMk cId="2493746504" sldId="264"/>
        </pc:sldMkLst>
        <pc:spChg chg="mod">
          <ac:chgData name="Meire Oliveira" userId="e0860796-549a-4a1e-bd95-bc2a32037524" providerId="ADAL" clId="{373C0E30-F08B-48E7-A23A-4D49A8189D51}" dt="2021-04-30T14:30:09.961" v="82" actId="20577"/>
          <ac:spMkLst>
            <pc:docMk/>
            <pc:sldMk cId="2493746504" sldId="264"/>
            <ac:spMk id="46" creationId="{00000000-0000-0000-0000-000000000000}"/>
          </ac:spMkLst>
        </pc:spChg>
      </pc:sldChg>
      <pc:sldChg chg="modAnim">
        <pc:chgData name="Meire Oliveira" userId="e0860796-549a-4a1e-bd95-bc2a32037524" providerId="ADAL" clId="{373C0E30-F08B-48E7-A23A-4D49A8189D51}" dt="2021-04-30T11:17:17.272" v="35"/>
        <pc:sldMkLst>
          <pc:docMk/>
          <pc:sldMk cId="3262290851" sldId="265"/>
        </pc:sldMkLst>
      </pc:sldChg>
      <pc:sldChg chg="modSp modAnim">
        <pc:chgData name="Meire Oliveira" userId="e0860796-549a-4a1e-bd95-bc2a32037524" providerId="ADAL" clId="{373C0E30-F08B-48E7-A23A-4D49A8189D51}" dt="2021-04-30T14:31:11.680" v="84" actId="20577"/>
        <pc:sldMkLst>
          <pc:docMk/>
          <pc:sldMk cId="2215499321" sldId="266"/>
        </pc:sldMkLst>
        <pc:spChg chg="mod">
          <ac:chgData name="Meire Oliveira" userId="e0860796-549a-4a1e-bd95-bc2a32037524" providerId="ADAL" clId="{373C0E30-F08B-48E7-A23A-4D49A8189D51}" dt="2021-04-30T14:31:11.680" v="84" actId="20577"/>
          <ac:spMkLst>
            <pc:docMk/>
            <pc:sldMk cId="2215499321" sldId="266"/>
            <ac:spMk id="2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175941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88510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84873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178214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6423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74596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B118E4C-1C7D-4774-B947-51145D1838E8}" type="datetimeFigureOut">
              <a:rPr lang="pt-BR" smtClean="0"/>
              <a:t>14/05/2021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355702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B118E4C-1C7D-4774-B947-51145D1838E8}" type="datetimeFigureOut">
              <a:rPr lang="pt-BR" smtClean="0"/>
              <a:t>14/05/2021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48634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B118E4C-1C7D-4774-B947-51145D1838E8}" type="datetimeFigureOut">
              <a:rPr lang="pt-BR" smtClean="0"/>
              <a:t>14/05/2021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48532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38482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53013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2B022-E93D-40B2-A491-52DA5A614322}" type="slidenum">
              <a:rPr lang="pt-BR" smtClean="0"/>
              <a:t>‹nº›</a:t>
            </a:fld>
            <a:endParaRPr lang="pt-BR"/>
          </a:p>
        </p:txBody>
      </p:sp>
    </p:spTree>
    <p:extLst>
      <p:ext uri="{BB962C8B-B14F-4D97-AF65-F5344CB8AC3E}">
        <p14:creationId xmlns:p14="http://schemas.microsoft.com/office/powerpoint/2010/main" val="2063972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rcRect/>
          <a:stretch/>
        </p:blipFill>
        <p:spPr>
          <a:xfrm>
            <a:off x="2369" y="0"/>
            <a:ext cx="12187262" cy="6858000"/>
          </a:xfrm>
          <a:prstGeom prst="rect">
            <a:avLst/>
          </a:prstGeom>
        </p:spPr>
      </p:pic>
      <p:sp>
        <p:nvSpPr>
          <p:cNvPr id="2" name="Título 1"/>
          <p:cNvSpPr>
            <a:spLocks noGrp="1"/>
          </p:cNvSpPr>
          <p:nvPr>
            <p:ph type="ctrTitle"/>
          </p:nvPr>
        </p:nvSpPr>
        <p:spPr>
          <a:xfrm rot="21396538">
            <a:off x="5229013" y="4788703"/>
            <a:ext cx="1733972" cy="352271"/>
          </a:xfrm>
        </p:spPr>
        <p:txBody>
          <a:bodyPr>
            <a:noAutofit/>
          </a:bodyPr>
          <a:lstStyle/>
          <a:p>
            <a:pPr rtl="0"/>
            <a:r>
              <a:rPr lang="pt-BR" sz="1800" cap="all" dirty="0">
                <a:solidFill>
                  <a:srgbClr val="561403"/>
                </a:solidFill>
                <a:latin typeface="Neufreit ExtraBold" panose="00000900000000000000" pitchFamily="50" charset="0"/>
              </a:rPr>
              <a:t>Episodio 6</a:t>
            </a:r>
          </a:p>
        </p:txBody>
      </p:sp>
      <p:sp>
        <p:nvSpPr>
          <p:cNvPr id="12" name="Título 1"/>
          <p:cNvSpPr txBox="1">
            <a:spLocks/>
          </p:cNvSpPr>
          <p:nvPr/>
        </p:nvSpPr>
        <p:spPr>
          <a:xfrm>
            <a:off x="2255519" y="5425951"/>
            <a:ext cx="7680960" cy="5859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0"/>
            <a:r>
              <a:rPr lang="pt-BR" sz="3500" cap="all" dirty="0">
                <a:solidFill>
                  <a:schemeClr val="tx1">
                    <a:lumMod val="85000"/>
                    <a:lumOff val="15000"/>
                  </a:schemeClr>
                </a:solidFill>
                <a:latin typeface="Neufreit ExtraBold" panose="00000900000000000000" pitchFamily="50" charset="0"/>
              </a:rPr>
              <a:t>La piedra de descanso</a:t>
            </a:r>
          </a:p>
        </p:txBody>
      </p:sp>
    </p:spTree>
    <p:extLst>
      <p:ext uri="{BB962C8B-B14F-4D97-AF65-F5344CB8AC3E}">
        <p14:creationId xmlns:p14="http://schemas.microsoft.com/office/powerpoint/2010/main" val="503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 y="0"/>
            <a:ext cx="12187263" cy="6858000"/>
          </a:xfrm>
          <a:prstGeom prst="rect">
            <a:avLst/>
          </a:prstGeom>
        </p:spPr>
      </p:pic>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7515"/>
          <a:stretch/>
        </p:blipFill>
        <p:spPr>
          <a:xfrm>
            <a:off x="-26126" y="0"/>
            <a:ext cx="12218126" cy="6858000"/>
          </a:xfrm>
          <a:prstGeom prst="rect">
            <a:avLst/>
          </a:prstGeom>
        </p:spPr>
      </p:pic>
      <p:sp>
        <p:nvSpPr>
          <p:cNvPr id="16" name="CaixaDeTexto 15"/>
          <p:cNvSpPr txBox="1"/>
          <p:nvPr/>
        </p:nvSpPr>
        <p:spPr>
          <a:xfrm>
            <a:off x="7009728" y="3259182"/>
            <a:ext cx="4754964" cy="2862322"/>
          </a:xfrm>
          <a:prstGeom prst="rect">
            <a:avLst/>
          </a:prstGeom>
          <a:noFill/>
        </p:spPr>
        <p:txBody>
          <a:bodyPr wrap="square" rtlCol="0">
            <a:spAutoFit/>
          </a:bodyPr>
          <a:lstStyle/>
          <a:p>
            <a:pPr algn="l" rtl="0"/>
            <a:r>
              <a:rPr lang="pt-BR" sz="2000" dirty="0">
                <a:latin typeface="Myriad Pro" panose="020B0503030403020204" pitchFamily="34" charset="0"/>
              </a:rPr>
              <a:t>Es interesante que algunas personas digan que el sábado se les dio a los judíos. Pero en este texto, vemos que el sábado fue dado a la humanidad. En el Edén no había ningún judío y Dios mismo descansó ese día, aunque no se cansara. ¿Quieres un mejor ejemplo que este?</a:t>
            </a:r>
          </a:p>
          <a:p>
            <a:pPr algn="l" rtl="0"/>
            <a:endParaRPr lang="pt-BR" sz="2000" dirty="0">
              <a:latin typeface="Myriad Pro" panose="020B0503030403020204" pitchFamily="34" charset="0"/>
            </a:endParaRPr>
          </a:p>
        </p:txBody>
      </p:sp>
      <p:pic>
        <p:nvPicPr>
          <p:cNvPr id="17" name="Imagem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156" y="2818369"/>
            <a:ext cx="6414153" cy="3896229"/>
          </a:xfrm>
          <a:prstGeom prst="rect">
            <a:avLst/>
          </a:prstGeom>
        </p:spPr>
      </p:pic>
      <p:sp>
        <p:nvSpPr>
          <p:cNvPr id="13" name="CaixaDeTexto 12"/>
          <p:cNvSpPr txBox="1"/>
          <p:nvPr/>
        </p:nvSpPr>
        <p:spPr>
          <a:xfrm>
            <a:off x="1171304" y="3736776"/>
            <a:ext cx="4741816" cy="2554545"/>
          </a:xfrm>
          <a:prstGeom prst="rect">
            <a:avLst/>
          </a:prstGeom>
          <a:noFill/>
        </p:spPr>
        <p:txBody>
          <a:bodyPr wrap="square" rtlCol="0">
            <a:spAutoFit/>
          </a:bodyPr>
          <a:lstStyle/>
          <a:p>
            <a:pPr algn="ctr"/>
            <a:r>
              <a:rPr lang="pt-BR" sz="2000" dirty="0">
                <a:solidFill>
                  <a:srgbClr val="600404"/>
                </a:solidFill>
                <a:latin typeface="Comix Regular Caps" panose="020B7200000000000000" pitchFamily="34" charset="0"/>
              </a:rPr>
              <a:t>“</a:t>
            </a:r>
            <a:r>
              <a:rPr lang="pt-BR" sz="2000" dirty="0" err="1">
                <a:solidFill>
                  <a:srgbClr val="600404"/>
                </a:solidFill>
                <a:latin typeface="Comix Regular Caps" panose="020B7200000000000000" pitchFamily="34" charset="0"/>
              </a:rPr>
              <a:t>Fueron</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pues</a:t>
            </a:r>
            <a:r>
              <a:rPr lang="pt-BR" sz="2000" dirty="0">
                <a:solidFill>
                  <a:srgbClr val="600404"/>
                </a:solidFill>
                <a:latin typeface="Comix Regular Caps" panose="020B7200000000000000" pitchFamily="34" charset="0"/>
              </a:rPr>
              <a:t>, acabados </a:t>
            </a:r>
            <a:r>
              <a:rPr lang="pt-BR" sz="2000" dirty="0" err="1">
                <a:solidFill>
                  <a:srgbClr val="600404"/>
                </a:solidFill>
                <a:latin typeface="Comix Regular Caps" panose="020B7200000000000000" pitchFamily="34" charset="0"/>
              </a:rPr>
              <a:t>los</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cielos</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y</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la</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tierra</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y</a:t>
            </a:r>
            <a:r>
              <a:rPr lang="pt-BR" sz="2000" dirty="0">
                <a:solidFill>
                  <a:srgbClr val="600404"/>
                </a:solidFill>
                <a:latin typeface="Comix Regular Caps" panose="020B7200000000000000" pitchFamily="34" charset="0"/>
              </a:rPr>
              <a:t> todo </a:t>
            </a:r>
            <a:r>
              <a:rPr lang="pt-BR" sz="2000" dirty="0" err="1">
                <a:solidFill>
                  <a:srgbClr val="600404"/>
                </a:solidFill>
                <a:latin typeface="Comix Regular Caps" panose="020B7200000000000000" pitchFamily="34" charset="0"/>
              </a:rPr>
              <a:t>el</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ejército</a:t>
            </a:r>
            <a:r>
              <a:rPr lang="pt-BR" sz="2000" dirty="0">
                <a:solidFill>
                  <a:srgbClr val="600404"/>
                </a:solidFill>
                <a:latin typeface="Comix Regular Caps" panose="020B7200000000000000" pitchFamily="34" charset="0"/>
              </a:rPr>
              <a:t> de </a:t>
            </a:r>
            <a:r>
              <a:rPr lang="pt-BR" sz="2000" dirty="0" err="1">
                <a:solidFill>
                  <a:srgbClr val="600404"/>
                </a:solidFill>
                <a:latin typeface="Comix Regular Caps" panose="020B7200000000000000" pitchFamily="34" charset="0"/>
              </a:rPr>
              <a:t>ellos</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Y</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acabó</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Dios</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en</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el</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día</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séptimo</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la</a:t>
            </a:r>
            <a:r>
              <a:rPr lang="pt-BR" sz="2000" dirty="0">
                <a:solidFill>
                  <a:srgbClr val="600404"/>
                </a:solidFill>
                <a:latin typeface="Comix Regular Caps" panose="020B7200000000000000" pitchFamily="34" charset="0"/>
              </a:rPr>
              <a:t> obra que </a:t>
            </a:r>
            <a:r>
              <a:rPr lang="pt-BR" sz="2000" dirty="0" err="1">
                <a:solidFill>
                  <a:srgbClr val="600404"/>
                </a:solidFill>
                <a:latin typeface="Comix Regular Caps" panose="020B7200000000000000" pitchFamily="34" charset="0"/>
              </a:rPr>
              <a:t>hizo</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y</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reposó</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el</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día</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séptimo</a:t>
            </a:r>
            <a:r>
              <a:rPr lang="pt-BR" sz="2000" dirty="0">
                <a:solidFill>
                  <a:srgbClr val="600404"/>
                </a:solidFill>
                <a:latin typeface="Comix Regular Caps" panose="020B7200000000000000" pitchFamily="34" charset="0"/>
              </a:rPr>
              <a:t> de toda </a:t>
            </a:r>
            <a:r>
              <a:rPr lang="pt-BR" sz="2000" dirty="0" err="1">
                <a:solidFill>
                  <a:srgbClr val="600404"/>
                </a:solidFill>
                <a:latin typeface="Comix Regular Caps" panose="020B7200000000000000" pitchFamily="34" charset="0"/>
              </a:rPr>
              <a:t>la</a:t>
            </a:r>
            <a:r>
              <a:rPr lang="pt-BR" sz="2000" dirty="0">
                <a:solidFill>
                  <a:srgbClr val="600404"/>
                </a:solidFill>
                <a:latin typeface="Comix Regular Caps" panose="020B7200000000000000" pitchFamily="34" charset="0"/>
              </a:rPr>
              <a:t> obra que </a:t>
            </a:r>
            <a:r>
              <a:rPr lang="pt-BR" sz="2000" dirty="0" err="1">
                <a:solidFill>
                  <a:srgbClr val="600404"/>
                </a:solidFill>
                <a:latin typeface="Comix Regular Caps" panose="020B7200000000000000" pitchFamily="34" charset="0"/>
              </a:rPr>
              <a:t>hizo</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Y</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bendijo</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Dios</a:t>
            </a:r>
            <a:r>
              <a:rPr lang="pt-BR" sz="2000" dirty="0">
                <a:solidFill>
                  <a:srgbClr val="600404"/>
                </a:solidFill>
                <a:latin typeface="Comix Regular Caps" panose="020B7200000000000000" pitchFamily="34" charset="0"/>
              </a:rPr>
              <a:t> al </a:t>
            </a:r>
            <a:r>
              <a:rPr lang="pt-BR" sz="2000" dirty="0" err="1">
                <a:solidFill>
                  <a:srgbClr val="600404"/>
                </a:solidFill>
                <a:latin typeface="Comix Regular Caps" panose="020B7200000000000000" pitchFamily="34" charset="0"/>
              </a:rPr>
              <a:t>día</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séptimo</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y</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lo</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santificó</a:t>
            </a:r>
            <a:r>
              <a:rPr lang="pt-BR" sz="2000" dirty="0">
                <a:solidFill>
                  <a:srgbClr val="600404"/>
                </a:solidFill>
                <a:latin typeface="Comix Regular Caps" panose="020B7200000000000000" pitchFamily="34" charset="0"/>
              </a:rPr>
              <a:t>, porque </a:t>
            </a:r>
            <a:r>
              <a:rPr lang="pt-BR" sz="2000" dirty="0" err="1">
                <a:solidFill>
                  <a:srgbClr val="600404"/>
                </a:solidFill>
                <a:latin typeface="Comix Regular Caps" panose="020B7200000000000000" pitchFamily="34" charset="0"/>
              </a:rPr>
              <a:t>en</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él</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reposó</a:t>
            </a:r>
            <a:r>
              <a:rPr lang="pt-BR" sz="2000" dirty="0">
                <a:solidFill>
                  <a:srgbClr val="600404"/>
                </a:solidFill>
                <a:latin typeface="Comix Regular Caps" panose="020B7200000000000000" pitchFamily="34" charset="0"/>
              </a:rPr>
              <a:t> de toda </a:t>
            </a:r>
            <a:r>
              <a:rPr lang="pt-BR" sz="2000" dirty="0" err="1">
                <a:solidFill>
                  <a:srgbClr val="600404"/>
                </a:solidFill>
                <a:latin typeface="Comix Regular Caps" panose="020B7200000000000000" pitchFamily="34" charset="0"/>
              </a:rPr>
              <a:t>la</a:t>
            </a:r>
            <a:r>
              <a:rPr lang="pt-BR" sz="2000" dirty="0">
                <a:solidFill>
                  <a:srgbClr val="600404"/>
                </a:solidFill>
                <a:latin typeface="Comix Regular Caps" panose="020B7200000000000000" pitchFamily="34" charset="0"/>
              </a:rPr>
              <a:t> obra que </a:t>
            </a:r>
            <a:r>
              <a:rPr lang="pt-BR" sz="2000" dirty="0" err="1">
                <a:solidFill>
                  <a:srgbClr val="600404"/>
                </a:solidFill>
                <a:latin typeface="Comix Regular Caps" panose="020B7200000000000000" pitchFamily="34" charset="0"/>
              </a:rPr>
              <a:t>había</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hecho</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en</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la</a:t>
            </a:r>
            <a:r>
              <a:rPr lang="pt-BR" sz="2000" dirty="0">
                <a:solidFill>
                  <a:srgbClr val="600404"/>
                </a:solidFill>
                <a:latin typeface="Comix Regular Caps" panose="020B7200000000000000" pitchFamily="34" charset="0"/>
              </a:rPr>
              <a:t> </a:t>
            </a:r>
            <a:r>
              <a:rPr lang="pt-BR" sz="2000" dirty="0" err="1">
                <a:solidFill>
                  <a:srgbClr val="600404"/>
                </a:solidFill>
                <a:latin typeface="Comix Regular Caps" panose="020B7200000000000000" pitchFamily="34" charset="0"/>
              </a:rPr>
              <a:t>creación</a:t>
            </a:r>
            <a:r>
              <a:rPr lang="pt-BR" sz="2000" dirty="0">
                <a:solidFill>
                  <a:srgbClr val="600404"/>
                </a:solidFill>
                <a:latin typeface="Comix Regular Caps" panose="020B7200000000000000" pitchFamily="34" charset="0"/>
              </a:rPr>
              <a:t>.”. </a:t>
            </a:r>
            <a:r>
              <a:rPr lang="pt-BR" sz="2000" b="1" dirty="0">
                <a:solidFill>
                  <a:srgbClr val="600404"/>
                </a:solidFill>
                <a:latin typeface="Comix Regular Caps" panose="020B7200000000000000" pitchFamily="34" charset="0"/>
              </a:rPr>
              <a:t>Génesis 2: 1-3</a:t>
            </a:r>
            <a:endParaRPr lang="pt-BR" sz="2000" dirty="0">
              <a:solidFill>
                <a:srgbClr val="600404"/>
              </a:solidFill>
              <a:latin typeface="Comix Regular Caps" panose="020B7200000000000000" pitchFamily="34" charset="0"/>
            </a:endParaRPr>
          </a:p>
        </p:txBody>
      </p:sp>
      <p:sp>
        <p:nvSpPr>
          <p:cNvPr id="11" name="CaixaDeTexto 10"/>
          <p:cNvSpPr txBox="1"/>
          <p:nvPr/>
        </p:nvSpPr>
        <p:spPr>
          <a:xfrm>
            <a:off x="3025459" y="1138720"/>
            <a:ext cx="6114955" cy="1708160"/>
          </a:xfrm>
          <a:prstGeom prst="rect">
            <a:avLst/>
          </a:prstGeom>
          <a:noFill/>
        </p:spPr>
        <p:txBody>
          <a:bodyPr wrap="square" rtlCol="0">
            <a:spAutoFit/>
          </a:bodyPr>
          <a:lstStyle/>
          <a:p>
            <a:pPr algn="ctr" rtl="0"/>
            <a:r>
              <a:rPr lang="pt-BR" sz="3500" b="1" cap="all" dirty="0">
                <a:solidFill>
                  <a:srgbClr val="600404"/>
                </a:solidFill>
                <a:latin typeface="Neufreit ExtraBold" panose="00000900000000000000" pitchFamily="50" charset="0"/>
              </a:rPr>
              <a:t>Al completar Su Creación, ¿qué hizo Dios para darnos un ejemplo?</a:t>
            </a:r>
            <a:endParaRPr lang="pt-BR" sz="3500" cap="all" dirty="0">
              <a:solidFill>
                <a:srgbClr val="600404"/>
              </a:solidFill>
              <a:latin typeface="Neufreit ExtraBold" panose="00000900000000000000" pitchFamily="50" charset="0"/>
            </a:endParaRPr>
          </a:p>
        </p:txBody>
      </p:sp>
    </p:spTree>
    <p:extLst>
      <p:ext uri="{BB962C8B-B14F-4D97-AF65-F5344CB8AC3E}">
        <p14:creationId xmlns:p14="http://schemas.microsoft.com/office/powerpoint/2010/main" val="13909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5" name="Título 1"/>
          <p:cNvSpPr txBox="1">
            <a:spLocks/>
          </p:cNvSpPr>
          <p:nvPr/>
        </p:nvSpPr>
        <p:spPr>
          <a:xfrm>
            <a:off x="463441" y="3406096"/>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55" name="Título 1"/>
          <p:cNvSpPr txBox="1">
            <a:spLocks/>
          </p:cNvSpPr>
          <p:nvPr/>
        </p:nvSpPr>
        <p:spPr>
          <a:xfrm>
            <a:off x="434634" y="1532849"/>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pic>
        <p:nvPicPr>
          <p:cNvPr id="19" name="Image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156654" y="159929"/>
            <a:ext cx="6864347" cy="6544490"/>
          </a:xfrm>
          <a:prstGeom prst="rect">
            <a:avLst/>
          </a:prstGeom>
          <a:effectLst>
            <a:outerShdw blurRad="50800" dist="38100" dir="5400000" algn="t" rotWithShape="0">
              <a:prstClr val="black">
                <a:alpha val="40000"/>
              </a:prstClr>
            </a:outerShdw>
          </a:effectLst>
        </p:spPr>
      </p:pic>
      <p:sp>
        <p:nvSpPr>
          <p:cNvPr id="42" name="CaixaDeTexto 41"/>
          <p:cNvSpPr txBox="1"/>
          <p:nvPr/>
        </p:nvSpPr>
        <p:spPr>
          <a:xfrm>
            <a:off x="6096000" y="909601"/>
            <a:ext cx="4733110" cy="1246495"/>
          </a:xfrm>
          <a:prstGeom prst="rect">
            <a:avLst/>
          </a:prstGeom>
          <a:noFill/>
        </p:spPr>
        <p:txBody>
          <a:bodyPr wrap="square" rtlCol="0">
            <a:spAutoFit/>
          </a:bodyPr>
          <a:lstStyle/>
          <a:p>
            <a:pPr algn="l" rtl="0"/>
            <a:r>
              <a:rPr lang="pt-BR" sz="2500" cap="all" dirty="0">
                <a:solidFill>
                  <a:schemeClr val="tx1">
                    <a:lumMod val="95000"/>
                    <a:lumOff val="5000"/>
                  </a:schemeClr>
                </a:solidFill>
                <a:latin typeface="Neufreit ExtraBold" panose="00000900000000000000" pitchFamily="50" charset="0"/>
              </a:rPr>
              <a:t>¿Es el sábado parte de la ley de Dios? ¿Por qué deberíamos guardar ese día?</a:t>
            </a:r>
          </a:p>
        </p:txBody>
      </p:sp>
      <p:sp>
        <p:nvSpPr>
          <p:cNvPr id="43" name="CaixaDeTexto 42"/>
          <p:cNvSpPr txBox="1"/>
          <p:nvPr/>
        </p:nvSpPr>
        <p:spPr>
          <a:xfrm>
            <a:off x="6110956" y="2277481"/>
            <a:ext cx="5005536" cy="3785652"/>
          </a:xfrm>
          <a:prstGeom prst="rect">
            <a:avLst/>
          </a:prstGeom>
          <a:noFill/>
        </p:spPr>
        <p:txBody>
          <a:bodyPr wrap="square" rtlCol="0">
            <a:spAutoFit/>
          </a:bodyPr>
          <a:lstStyle/>
          <a:p>
            <a:r>
              <a:rPr lang="pt-BR" sz="2000" dirty="0">
                <a:latin typeface="Myriad Pro" panose="020B0503030403020204" pitchFamily="34" charset="0"/>
              </a:rPr>
              <a:t>“</a:t>
            </a:r>
            <a:r>
              <a:rPr lang="pt-BR" sz="2000" dirty="0" err="1">
                <a:latin typeface="Myriad Pro" panose="020B0503030403020204" pitchFamily="34" charset="0"/>
              </a:rPr>
              <a:t>Acuérdate</a:t>
            </a:r>
            <a:r>
              <a:rPr lang="pt-BR" sz="2000" dirty="0">
                <a:latin typeface="Myriad Pro" panose="020B0503030403020204" pitchFamily="34" charset="0"/>
              </a:rPr>
              <a:t> </a:t>
            </a:r>
            <a:r>
              <a:rPr lang="pt-BR" sz="2000" dirty="0" err="1">
                <a:latin typeface="Myriad Pro" panose="020B0503030403020204" pitchFamily="34" charset="0"/>
              </a:rPr>
              <a:t>del</a:t>
            </a:r>
            <a:r>
              <a:rPr lang="pt-BR" sz="2000" dirty="0">
                <a:latin typeface="Myriad Pro" panose="020B0503030403020204" pitchFamily="34" charset="0"/>
              </a:rPr>
              <a:t> </a:t>
            </a:r>
            <a:r>
              <a:rPr lang="pt-BR" sz="2000" dirty="0" err="1">
                <a:latin typeface="Myriad Pro" panose="020B0503030403020204" pitchFamily="34" charset="0"/>
              </a:rPr>
              <a:t>día</a:t>
            </a:r>
            <a:r>
              <a:rPr lang="pt-BR" sz="2000" dirty="0">
                <a:latin typeface="Myriad Pro" panose="020B0503030403020204" pitchFamily="34" charset="0"/>
              </a:rPr>
              <a:t> de </a:t>
            </a:r>
            <a:r>
              <a:rPr lang="pt-BR" sz="2000" dirty="0" err="1">
                <a:latin typeface="Myriad Pro" panose="020B0503030403020204" pitchFamily="34" charset="0"/>
              </a:rPr>
              <a:t>reposo</a:t>
            </a:r>
            <a:r>
              <a:rPr lang="pt-BR" sz="2000" dirty="0">
                <a:latin typeface="Myriad Pro" panose="020B0503030403020204" pitchFamily="34" charset="0"/>
              </a:rPr>
              <a:t> para </a:t>
            </a:r>
            <a:r>
              <a:rPr lang="pt-BR" sz="2000" dirty="0" err="1">
                <a:latin typeface="Myriad Pro" panose="020B0503030403020204" pitchFamily="34" charset="0"/>
              </a:rPr>
              <a:t>santificarlo</a:t>
            </a:r>
            <a:r>
              <a:rPr lang="pt-BR" sz="2000" dirty="0">
                <a:latin typeface="Myriad Pro" panose="020B0503030403020204" pitchFamily="34" charset="0"/>
              </a:rPr>
              <a:t>. Seis </a:t>
            </a:r>
            <a:r>
              <a:rPr lang="pt-BR" sz="2000" dirty="0" err="1">
                <a:latin typeface="Myriad Pro" panose="020B0503030403020204" pitchFamily="34" charset="0"/>
              </a:rPr>
              <a:t>días</a:t>
            </a:r>
            <a:r>
              <a:rPr lang="pt-BR" sz="2000" dirty="0">
                <a:latin typeface="Myriad Pro" panose="020B0503030403020204" pitchFamily="34" charset="0"/>
              </a:rPr>
              <a:t> </a:t>
            </a:r>
            <a:r>
              <a:rPr lang="pt-BR" sz="2000" dirty="0" err="1">
                <a:latin typeface="Myriad Pro" panose="020B0503030403020204" pitchFamily="34" charset="0"/>
              </a:rPr>
              <a:t>trabajarás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harás</a:t>
            </a:r>
            <a:r>
              <a:rPr lang="pt-BR" sz="2000" dirty="0">
                <a:latin typeface="Myriad Pro" panose="020B0503030403020204" pitchFamily="34" charset="0"/>
              </a:rPr>
              <a:t> toda tu obra; mas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séptimo</a:t>
            </a:r>
            <a:r>
              <a:rPr lang="pt-BR" sz="2000" dirty="0">
                <a:latin typeface="Myriad Pro" panose="020B0503030403020204" pitchFamily="34" charset="0"/>
              </a:rPr>
              <a:t> </a:t>
            </a:r>
            <a:r>
              <a:rPr lang="pt-BR" sz="2000" dirty="0" err="1">
                <a:latin typeface="Myriad Pro" panose="020B0503030403020204" pitchFamily="34" charset="0"/>
              </a:rPr>
              <a:t>día</a:t>
            </a:r>
            <a:r>
              <a:rPr lang="pt-BR" sz="2000" dirty="0">
                <a:latin typeface="Myriad Pro" panose="020B0503030403020204" pitchFamily="34" charset="0"/>
              </a:rPr>
              <a:t> es </a:t>
            </a:r>
            <a:r>
              <a:rPr lang="pt-BR" sz="2000" dirty="0" err="1">
                <a:latin typeface="Myriad Pro" panose="020B0503030403020204" pitchFamily="34" charset="0"/>
              </a:rPr>
              <a:t>reposo</a:t>
            </a:r>
            <a:r>
              <a:rPr lang="pt-BR" sz="2000" dirty="0">
                <a:latin typeface="Myriad Pro" panose="020B0503030403020204" pitchFamily="34" charset="0"/>
              </a:rPr>
              <a:t>[</a:t>
            </a:r>
            <a:r>
              <a:rPr lang="pt-BR" sz="2000" dirty="0" err="1">
                <a:latin typeface="Myriad Pro" panose="020B0503030403020204" pitchFamily="34" charset="0"/>
              </a:rPr>
              <a:t>b</a:t>
            </a:r>
            <a:r>
              <a:rPr lang="pt-BR" sz="2000" dirty="0">
                <a:latin typeface="Myriad Pro" panose="020B0503030403020204" pitchFamily="34" charset="0"/>
              </a:rPr>
              <a:t>] para </a:t>
            </a:r>
            <a:r>
              <a:rPr lang="pt-BR" sz="2000" dirty="0" err="1">
                <a:latin typeface="Myriad Pro" panose="020B0503030403020204" pitchFamily="34" charset="0"/>
              </a:rPr>
              <a:t>Jehová</a:t>
            </a:r>
            <a:r>
              <a:rPr lang="pt-BR" sz="2000" dirty="0">
                <a:latin typeface="Myriad Pro" panose="020B0503030403020204" pitchFamily="34" charset="0"/>
              </a:rPr>
              <a:t> tu </a:t>
            </a:r>
            <a:r>
              <a:rPr lang="pt-BR" sz="2000" dirty="0" err="1">
                <a:latin typeface="Myriad Pro" panose="020B0503030403020204" pitchFamily="34" charset="0"/>
              </a:rPr>
              <a:t>Dios</a:t>
            </a:r>
            <a:r>
              <a:rPr lang="pt-BR" sz="2000" dirty="0">
                <a:latin typeface="Myriad Pro" panose="020B0503030403020204" pitchFamily="34" charset="0"/>
              </a:rPr>
              <a:t>; no </a:t>
            </a:r>
            <a:r>
              <a:rPr lang="pt-BR" sz="2000" dirty="0" err="1">
                <a:latin typeface="Myriad Pro" panose="020B0503030403020204" pitchFamily="34" charset="0"/>
              </a:rPr>
              <a:t>hagas</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él</a:t>
            </a:r>
            <a:r>
              <a:rPr lang="pt-BR" sz="2000" dirty="0">
                <a:latin typeface="Myriad Pro" panose="020B0503030403020204" pitchFamily="34" charset="0"/>
              </a:rPr>
              <a:t> obra </a:t>
            </a:r>
            <a:r>
              <a:rPr lang="pt-BR" sz="2000" dirty="0" err="1">
                <a:latin typeface="Myriad Pro" panose="020B0503030403020204" pitchFamily="34" charset="0"/>
              </a:rPr>
              <a:t>alguna</a:t>
            </a:r>
            <a:r>
              <a:rPr lang="pt-BR" sz="2000" dirty="0">
                <a:latin typeface="Myriad Pro" panose="020B0503030403020204" pitchFamily="34" charset="0"/>
              </a:rPr>
              <a:t>, </a:t>
            </a:r>
            <a:r>
              <a:rPr lang="pt-BR" sz="2000" dirty="0" err="1">
                <a:latin typeface="Myriad Pro" panose="020B0503030403020204" pitchFamily="34" charset="0"/>
              </a:rPr>
              <a:t>tú</a:t>
            </a:r>
            <a:r>
              <a:rPr lang="pt-BR" sz="2000" dirty="0">
                <a:latin typeface="Myriad Pro" panose="020B0503030403020204" pitchFamily="34" charset="0"/>
              </a:rPr>
              <a:t>, </a:t>
            </a:r>
            <a:r>
              <a:rPr lang="pt-BR" sz="2000" dirty="0" err="1">
                <a:latin typeface="Myriad Pro" panose="020B0503030403020204" pitchFamily="34" charset="0"/>
              </a:rPr>
              <a:t>ni</a:t>
            </a:r>
            <a:r>
              <a:rPr lang="pt-BR" sz="2000" dirty="0">
                <a:latin typeface="Myriad Pro" panose="020B0503030403020204" pitchFamily="34" charset="0"/>
              </a:rPr>
              <a:t> tu </a:t>
            </a:r>
            <a:r>
              <a:rPr lang="pt-BR" sz="2000" dirty="0" err="1">
                <a:latin typeface="Myriad Pro" panose="020B0503030403020204" pitchFamily="34" charset="0"/>
              </a:rPr>
              <a:t>hijo</a:t>
            </a:r>
            <a:r>
              <a:rPr lang="pt-BR" sz="2000" dirty="0">
                <a:latin typeface="Myriad Pro" panose="020B0503030403020204" pitchFamily="34" charset="0"/>
              </a:rPr>
              <a:t>, </a:t>
            </a:r>
            <a:r>
              <a:rPr lang="pt-BR" sz="2000" dirty="0" err="1">
                <a:latin typeface="Myriad Pro" panose="020B0503030403020204" pitchFamily="34" charset="0"/>
              </a:rPr>
              <a:t>ni</a:t>
            </a:r>
            <a:r>
              <a:rPr lang="pt-BR" sz="2000" dirty="0">
                <a:latin typeface="Myriad Pro" panose="020B0503030403020204" pitchFamily="34" charset="0"/>
              </a:rPr>
              <a:t> tu </a:t>
            </a:r>
            <a:r>
              <a:rPr lang="pt-BR" sz="2000" dirty="0" err="1">
                <a:latin typeface="Myriad Pro" panose="020B0503030403020204" pitchFamily="34" charset="0"/>
              </a:rPr>
              <a:t>hija</a:t>
            </a:r>
            <a:r>
              <a:rPr lang="pt-BR" sz="2000" dirty="0">
                <a:latin typeface="Myriad Pro" panose="020B0503030403020204" pitchFamily="34" charset="0"/>
              </a:rPr>
              <a:t>, </a:t>
            </a:r>
            <a:r>
              <a:rPr lang="pt-BR" sz="2000" dirty="0" err="1">
                <a:latin typeface="Myriad Pro" panose="020B0503030403020204" pitchFamily="34" charset="0"/>
              </a:rPr>
              <a:t>ni</a:t>
            </a:r>
            <a:r>
              <a:rPr lang="pt-BR" sz="2000" dirty="0">
                <a:latin typeface="Myriad Pro" panose="020B0503030403020204" pitchFamily="34" charset="0"/>
              </a:rPr>
              <a:t> tu </a:t>
            </a:r>
            <a:r>
              <a:rPr lang="pt-BR" sz="2000" dirty="0" err="1">
                <a:latin typeface="Myriad Pro" panose="020B0503030403020204" pitchFamily="34" charset="0"/>
              </a:rPr>
              <a:t>siervo</a:t>
            </a:r>
            <a:r>
              <a:rPr lang="pt-BR" sz="2000" dirty="0">
                <a:latin typeface="Myriad Pro" panose="020B0503030403020204" pitchFamily="34" charset="0"/>
              </a:rPr>
              <a:t>, </a:t>
            </a:r>
            <a:r>
              <a:rPr lang="pt-BR" sz="2000" dirty="0" err="1">
                <a:latin typeface="Myriad Pro" panose="020B0503030403020204" pitchFamily="34" charset="0"/>
              </a:rPr>
              <a:t>ni</a:t>
            </a:r>
            <a:r>
              <a:rPr lang="pt-BR" sz="2000" dirty="0">
                <a:latin typeface="Myriad Pro" panose="020B0503030403020204" pitchFamily="34" charset="0"/>
              </a:rPr>
              <a:t> tu criada, </a:t>
            </a:r>
            <a:r>
              <a:rPr lang="pt-BR" sz="2000" dirty="0" err="1">
                <a:latin typeface="Myriad Pro" panose="020B0503030403020204" pitchFamily="34" charset="0"/>
              </a:rPr>
              <a:t>ni</a:t>
            </a:r>
            <a:r>
              <a:rPr lang="pt-BR" sz="2000" dirty="0">
                <a:latin typeface="Myriad Pro" panose="020B0503030403020204" pitchFamily="34" charset="0"/>
              </a:rPr>
              <a:t> tu </a:t>
            </a:r>
            <a:r>
              <a:rPr lang="pt-BR" sz="2000" dirty="0" err="1">
                <a:latin typeface="Myriad Pro" panose="020B0503030403020204" pitchFamily="34" charset="0"/>
              </a:rPr>
              <a:t>bestia</a:t>
            </a:r>
            <a:r>
              <a:rPr lang="pt-BR" sz="2000" dirty="0">
                <a:latin typeface="Myriad Pro" panose="020B0503030403020204" pitchFamily="34" charset="0"/>
              </a:rPr>
              <a:t>, </a:t>
            </a:r>
            <a:r>
              <a:rPr lang="pt-BR" sz="2000" dirty="0" err="1">
                <a:latin typeface="Myriad Pro" panose="020B0503030403020204" pitchFamily="34" charset="0"/>
              </a:rPr>
              <a:t>ni</a:t>
            </a:r>
            <a:r>
              <a:rPr lang="pt-BR" sz="2000" dirty="0">
                <a:latin typeface="Myriad Pro" panose="020B0503030403020204" pitchFamily="34" charset="0"/>
              </a:rPr>
              <a:t> tu </a:t>
            </a:r>
            <a:r>
              <a:rPr lang="pt-BR" sz="2000" dirty="0" err="1">
                <a:latin typeface="Myriad Pro" panose="020B0503030403020204" pitchFamily="34" charset="0"/>
              </a:rPr>
              <a:t>extranjero</a:t>
            </a:r>
            <a:r>
              <a:rPr lang="pt-BR" sz="2000" dirty="0">
                <a:latin typeface="Myriad Pro" panose="020B0503030403020204" pitchFamily="34" charset="0"/>
              </a:rPr>
              <a:t> que está dentro de </a:t>
            </a:r>
            <a:r>
              <a:rPr lang="pt-BR" sz="2000" dirty="0" err="1">
                <a:latin typeface="Myriad Pro" panose="020B0503030403020204" pitchFamily="34" charset="0"/>
              </a:rPr>
              <a:t>tus</a:t>
            </a:r>
            <a:r>
              <a:rPr lang="pt-BR" sz="2000" dirty="0">
                <a:latin typeface="Myriad Pro" panose="020B0503030403020204" pitchFamily="34" charset="0"/>
              </a:rPr>
              <a:t> </a:t>
            </a:r>
            <a:r>
              <a:rPr lang="pt-BR" sz="2000" dirty="0" err="1">
                <a:latin typeface="Myriad Pro" panose="020B0503030403020204" pitchFamily="34" charset="0"/>
              </a:rPr>
              <a:t>puertas</a:t>
            </a:r>
            <a:r>
              <a:rPr lang="pt-BR" sz="2000" dirty="0">
                <a:latin typeface="Myriad Pro" panose="020B0503030403020204" pitchFamily="34" charset="0"/>
              </a:rPr>
              <a:t>.</a:t>
            </a:r>
          </a:p>
          <a:p>
            <a:r>
              <a:rPr lang="pt-BR" sz="2000" dirty="0">
                <a:latin typeface="Myriad Pro" panose="020B0503030403020204" pitchFamily="34" charset="0"/>
              </a:rPr>
              <a:t>Porque </a:t>
            </a:r>
            <a:r>
              <a:rPr lang="pt-BR" sz="2000" dirty="0" err="1">
                <a:latin typeface="Myriad Pro" panose="020B0503030403020204" pitchFamily="34" charset="0"/>
              </a:rPr>
              <a:t>en</a:t>
            </a:r>
            <a:r>
              <a:rPr lang="pt-BR" sz="2000" dirty="0">
                <a:latin typeface="Myriad Pro" panose="020B0503030403020204" pitchFamily="34" charset="0"/>
              </a:rPr>
              <a:t> seis </a:t>
            </a:r>
            <a:r>
              <a:rPr lang="pt-BR" sz="2000" dirty="0" err="1">
                <a:latin typeface="Myriad Pro" panose="020B0503030403020204" pitchFamily="34" charset="0"/>
              </a:rPr>
              <a:t>días</a:t>
            </a:r>
            <a:r>
              <a:rPr lang="pt-BR" sz="2000" dirty="0">
                <a:latin typeface="Myriad Pro" panose="020B0503030403020204" pitchFamily="34" charset="0"/>
              </a:rPr>
              <a:t> </a:t>
            </a:r>
            <a:r>
              <a:rPr lang="pt-BR" sz="2000" dirty="0" err="1">
                <a:latin typeface="Myriad Pro" panose="020B0503030403020204" pitchFamily="34" charset="0"/>
              </a:rPr>
              <a:t>hizo</a:t>
            </a:r>
            <a:r>
              <a:rPr lang="pt-BR" sz="2000" dirty="0">
                <a:latin typeface="Myriad Pro" panose="020B0503030403020204" pitchFamily="34" charset="0"/>
              </a:rPr>
              <a:t> </a:t>
            </a:r>
            <a:r>
              <a:rPr lang="pt-BR" sz="2000" dirty="0" err="1">
                <a:latin typeface="Myriad Pro" panose="020B0503030403020204" pitchFamily="34" charset="0"/>
              </a:rPr>
              <a:t>Jehová</a:t>
            </a:r>
            <a:r>
              <a:rPr lang="pt-BR" sz="2000" dirty="0">
                <a:latin typeface="Myriad Pro" panose="020B0503030403020204" pitchFamily="34" charset="0"/>
              </a:rPr>
              <a:t>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cielos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tierra</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mar, </a:t>
            </a:r>
            <a:r>
              <a:rPr lang="pt-BR" sz="2000" dirty="0" err="1">
                <a:latin typeface="Myriad Pro" panose="020B0503030403020204" pitchFamily="34" charset="0"/>
              </a:rPr>
              <a:t>y</a:t>
            </a:r>
            <a:r>
              <a:rPr lang="pt-BR" sz="2000" dirty="0">
                <a:latin typeface="Myriad Pro" panose="020B0503030403020204" pitchFamily="34" charset="0"/>
              </a:rPr>
              <a:t> todas </a:t>
            </a:r>
            <a:r>
              <a:rPr lang="pt-BR" sz="2000" dirty="0" err="1">
                <a:latin typeface="Myriad Pro" panose="020B0503030403020204" pitchFamily="34" charset="0"/>
              </a:rPr>
              <a:t>las</a:t>
            </a:r>
            <a:r>
              <a:rPr lang="pt-BR" sz="2000" dirty="0">
                <a:latin typeface="Myriad Pro" panose="020B0503030403020204" pitchFamily="34" charset="0"/>
              </a:rPr>
              <a:t> cosas que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ellos</a:t>
            </a:r>
            <a:r>
              <a:rPr lang="pt-BR" sz="2000" dirty="0">
                <a:latin typeface="Myriad Pro" panose="020B0503030403020204" pitchFamily="34" charset="0"/>
              </a:rPr>
              <a:t> </a:t>
            </a:r>
            <a:r>
              <a:rPr lang="pt-BR" sz="2000" dirty="0" err="1">
                <a:latin typeface="Myriad Pro" panose="020B0503030403020204" pitchFamily="34" charset="0"/>
              </a:rPr>
              <a:t>hay</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reposó</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séptimo</a:t>
            </a:r>
            <a:r>
              <a:rPr lang="pt-BR" sz="2000" dirty="0">
                <a:latin typeface="Myriad Pro" panose="020B0503030403020204" pitchFamily="34" charset="0"/>
              </a:rPr>
              <a:t> </a:t>
            </a:r>
            <a:r>
              <a:rPr lang="pt-BR" sz="2000" dirty="0" err="1">
                <a:latin typeface="Myriad Pro" panose="020B0503030403020204" pitchFamily="34" charset="0"/>
              </a:rPr>
              <a:t>día</a:t>
            </a:r>
            <a:r>
              <a:rPr lang="pt-BR" sz="2000" dirty="0">
                <a:latin typeface="Myriad Pro" panose="020B0503030403020204" pitchFamily="34" charset="0"/>
              </a:rPr>
              <a:t>; por tanto, </a:t>
            </a:r>
            <a:r>
              <a:rPr lang="pt-BR" sz="2000" dirty="0" err="1">
                <a:latin typeface="Myriad Pro" panose="020B0503030403020204" pitchFamily="34" charset="0"/>
              </a:rPr>
              <a:t>Jehová</a:t>
            </a:r>
            <a:r>
              <a:rPr lang="pt-BR" sz="2000" dirty="0">
                <a:latin typeface="Myriad Pro" panose="020B0503030403020204" pitchFamily="34" charset="0"/>
              </a:rPr>
              <a:t> </a:t>
            </a:r>
            <a:r>
              <a:rPr lang="pt-BR" sz="2000" dirty="0" err="1">
                <a:latin typeface="Myriad Pro" panose="020B0503030403020204" pitchFamily="34" charset="0"/>
              </a:rPr>
              <a:t>bendijo</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día</a:t>
            </a:r>
            <a:r>
              <a:rPr lang="pt-BR" sz="2000" dirty="0">
                <a:latin typeface="Myriad Pro" panose="020B0503030403020204" pitchFamily="34" charset="0"/>
              </a:rPr>
              <a:t> de </a:t>
            </a:r>
            <a:r>
              <a:rPr lang="pt-BR" sz="2000" dirty="0" err="1">
                <a:latin typeface="Myriad Pro" panose="020B0503030403020204" pitchFamily="34" charset="0"/>
              </a:rPr>
              <a:t>reposo</a:t>
            </a:r>
            <a:r>
              <a:rPr lang="pt-BR" sz="2000" dirty="0">
                <a:latin typeface="Myriad Pro" panose="020B0503030403020204" pitchFamily="34" charset="0"/>
              </a:rPr>
              <a:t>[</a:t>
            </a:r>
            <a:r>
              <a:rPr lang="pt-BR" sz="2000" dirty="0" err="1">
                <a:latin typeface="Myriad Pro" panose="020B0503030403020204" pitchFamily="34" charset="0"/>
              </a:rPr>
              <a:t>c</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lo</a:t>
            </a:r>
            <a:r>
              <a:rPr lang="pt-BR" sz="2000" dirty="0">
                <a:latin typeface="Myriad Pro" panose="020B0503030403020204" pitchFamily="34" charset="0"/>
              </a:rPr>
              <a:t> </a:t>
            </a:r>
            <a:r>
              <a:rPr lang="pt-BR" sz="2000" dirty="0" err="1">
                <a:latin typeface="Myriad Pro" panose="020B0503030403020204" pitchFamily="34" charset="0"/>
              </a:rPr>
              <a:t>santificó</a:t>
            </a:r>
            <a:r>
              <a:rPr lang="pt-BR" sz="2000" dirty="0">
                <a:latin typeface="Myriad Pro" panose="020B0503030403020204" pitchFamily="34" charset="0"/>
              </a:rPr>
              <a:t>.”. </a:t>
            </a:r>
            <a:r>
              <a:rPr lang="pt-BR" sz="2000" b="1" dirty="0" err="1">
                <a:latin typeface="Myriad Pro" panose="020B0503030403020204" pitchFamily="34" charset="0"/>
              </a:rPr>
              <a:t>Éxodo</a:t>
            </a:r>
            <a:r>
              <a:rPr lang="pt-BR" sz="2000" b="1" dirty="0">
                <a:latin typeface="Myriad Pro" panose="020B0503030403020204" pitchFamily="34" charset="0"/>
              </a:rPr>
              <a:t> 20: 8-11</a:t>
            </a:r>
            <a:endParaRPr lang="pt-BR" sz="2000" dirty="0">
              <a:latin typeface="Myriad Pro" panose="020B0503030403020204" pitchFamily="34" charset="0"/>
            </a:endParaRPr>
          </a:p>
        </p:txBody>
      </p:sp>
      <p:pic>
        <p:nvPicPr>
          <p:cNvPr id="4" name="Imagem 3"/>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9134" y="2308535"/>
            <a:ext cx="4610249" cy="3293276"/>
          </a:xfrm>
          <a:prstGeom prst="rect">
            <a:avLst/>
          </a:prstGeom>
        </p:spPr>
      </p:pic>
      <p:sp>
        <p:nvSpPr>
          <p:cNvPr id="46" name="CaixaDeTexto 45"/>
          <p:cNvSpPr txBox="1"/>
          <p:nvPr/>
        </p:nvSpPr>
        <p:spPr>
          <a:xfrm>
            <a:off x="463441" y="3102499"/>
            <a:ext cx="4005066" cy="2246769"/>
          </a:xfrm>
          <a:prstGeom prst="rect">
            <a:avLst/>
          </a:prstGeom>
          <a:noFill/>
        </p:spPr>
        <p:txBody>
          <a:bodyPr wrap="square" rtlCol="0">
            <a:spAutoFit/>
          </a:bodyPr>
          <a:lstStyle/>
          <a:p>
            <a:pPr algn="ctr"/>
            <a:r>
              <a:rPr lang="pt-BR" sz="2000" dirty="0">
                <a:latin typeface="Comix Regular Caps" panose="020B7200000000000000" pitchFamily="34" charset="0"/>
              </a:rPr>
              <a:t>¡</a:t>
            </a:r>
            <a:r>
              <a:rPr lang="pt-BR" sz="2000" dirty="0" err="1">
                <a:latin typeface="Comix Regular Caps" panose="020B7200000000000000" pitchFamily="34" charset="0"/>
              </a:rPr>
              <a:t>Increíble</a:t>
            </a:r>
            <a:r>
              <a:rPr lang="pt-BR" sz="2000" dirty="0">
                <a:latin typeface="Comix Regular Caps" panose="020B7200000000000000" pitchFamily="34" charset="0"/>
              </a:rPr>
              <a:t>! incluso es </a:t>
            </a:r>
            <a:r>
              <a:rPr lang="pt-BR" sz="2000" dirty="0" err="1">
                <a:latin typeface="Comix Regular Caps" panose="020B7200000000000000" pitchFamily="34" charset="0"/>
              </a:rPr>
              <a:t>un</a:t>
            </a:r>
            <a:r>
              <a:rPr lang="pt-BR" sz="2000" dirty="0">
                <a:latin typeface="Comix Regular Caps" panose="020B7200000000000000" pitchFamily="34" charset="0"/>
              </a:rPr>
              <a:t> alivio saber que el Ser más poderoso del universo nos conoce, nos escucha y nos cuida.</a:t>
            </a:r>
          </a:p>
          <a:p>
            <a:pPr algn="ctr" rtl="0"/>
            <a:endParaRPr lang="pt-BR" sz="2000" dirty="0">
              <a:latin typeface="Comix Regular Caps" panose="020B7200000000000000" pitchFamily="34" charset="0"/>
            </a:endParaRPr>
          </a:p>
          <a:p>
            <a:pPr algn="ctr" rtl="0"/>
            <a:r>
              <a:rPr lang="pt-BR" sz="2000" dirty="0">
                <a:latin typeface="Comix Regular Caps" panose="020B7200000000000000" pitchFamily="34" charset="0"/>
              </a:rPr>
              <a:t>Lee los siguientes textos </a:t>
            </a:r>
            <a:r>
              <a:rPr lang="pt-BR" sz="2000" dirty="0" err="1">
                <a:latin typeface="Comix Regular Caps" panose="020B7200000000000000" pitchFamily="34" charset="0"/>
              </a:rPr>
              <a:t>y</a:t>
            </a:r>
            <a:r>
              <a:rPr lang="pt-BR" sz="2000" dirty="0">
                <a:latin typeface="Comix Regular Caps" panose="020B7200000000000000" pitchFamily="34" charset="0"/>
              </a:rPr>
              <a:t> </a:t>
            </a:r>
            <a:r>
              <a:rPr lang="pt-BR" sz="2000" dirty="0" err="1">
                <a:latin typeface="Comix Regular Caps" panose="020B7200000000000000" pitchFamily="34" charset="0"/>
              </a:rPr>
              <a:t>descubre</a:t>
            </a:r>
            <a:r>
              <a:rPr lang="pt-BR" sz="2000" dirty="0">
                <a:latin typeface="Comix Regular Caps" panose="020B7200000000000000" pitchFamily="34" charset="0"/>
              </a:rPr>
              <a:t> algo muy importante sobre Dios.</a:t>
            </a:r>
          </a:p>
        </p:txBody>
      </p:sp>
      <p:pic>
        <p:nvPicPr>
          <p:cNvPr id="5" name="Image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5858" y="412263"/>
            <a:ext cx="1883827" cy="1889924"/>
          </a:xfrm>
          <a:prstGeom prst="rect">
            <a:avLst/>
          </a:prstGeom>
        </p:spPr>
      </p:pic>
    </p:spTree>
    <p:extLst>
      <p:ext uri="{BB962C8B-B14F-4D97-AF65-F5344CB8AC3E}">
        <p14:creationId xmlns:p14="http://schemas.microsoft.com/office/powerpoint/2010/main" val="28785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6"/>
                                        </p:tgtEl>
                                        <p:attrNameLst>
                                          <p:attrName/>
                                        </p:attrNameLst>
                                      </p:cBhvr>
                                      <p:to>
                                        <p:strVal val="visible"/>
                                      </p:to>
                                    </p:set>
                                    <p:animEffect transition="in" filter="fade">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857" y="489380"/>
            <a:ext cx="4816257" cy="3243353"/>
          </a:xfrm>
          <a:prstGeom prst="rect">
            <a:avLst/>
          </a:prstGeom>
        </p:spPr>
      </p:pic>
      <p:pic>
        <p:nvPicPr>
          <p:cNvPr id="22" name="Imagem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34" y="4258664"/>
            <a:ext cx="3459002" cy="2324975"/>
          </a:xfrm>
          <a:prstGeom prst="rect">
            <a:avLst/>
          </a:prstGeom>
        </p:spPr>
      </p:pic>
      <p:sp>
        <p:nvSpPr>
          <p:cNvPr id="15" name="Título 1"/>
          <p:cNvSpPr txBox="1">
            <a:spLocks/>
          </p:cNvSpPr>
          <p:nvPr/>
        </p:nvSpPr>
        <p:spPr>
          <a:xfrm>
            <a:off x="463441" y="3406096"/>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55" name="Título 1"/>
          <p:cNvSpPr txBox="1">
            <a:spLocks/>
          </p:cNvSpPr>
          <p:nvPr/>
        </p:nvSpPr>
        <p:spPr>
          <a:xfrm>
            <a:off x="434634" y="1532849"/>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pic>
        <p:nvPicPr>
          <p:cNvPr id="19" name="Image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08390" y="209005"/>
            <a:ext cx="6864347" cy="3540034"/>
          </a:xfrm>
          <a:prstGeom prst="rect">
            <a:avLst/>
          </a:prstGeom>
          <a:effectLst>
            <a:outerShdw blurRad="50800" dist="38100" dir="5400000" algn="t" rotWithShape="0">
              <a:prstClr val="black">
                <a:alpha val="40000"/>
              </a:prstClr>
            </a:outerShdw>
          </a:effectLst>
        </p:spPr>
      </p:pic>
      <p:sp>
        <p:nvSpPr>
          <p:cNvPr id="43" name="CaixaDeTexto 42"/>
          <p:cNvSpPr txBox="1"/>
          <p:nvPr/>
        </p:nvSpPr>
        <p:spPr>
          <a:xfrm>
            <a:off x="715210" y="1959373"/>
            <a:ext cx="5150014" cy="1323439"/>
          </a:xfrm>
          <a:prstGeom prst="rect">
            <a:avLst/>
          </a:prstGeom>
          <a:noFill/>
        </p:spPr>
        <p:txBody>
          <a:bodyPr wrap="square" rtlCol="0">
            <a:spAutoFit/>
          </a:bodyPr>
          <a:lstStyle/>
          <a:p>
            <a:r>
              <a:rPr lang="pt-BR" sz="2000" dirty="0">
                <a:latin typeface="Myriad Pro" panose="020B0503030403020204" pitchFamily="34" charset="0"/>
              </a:rPr>
              <a:t>“</a:t>
            </a:r>
            <a:r>
              <a:rPr lang="pt-BR" sz="2000" dirty="0" err="1">
                <a:latin typeface="Myriad Pro" panose="020B0503030403020204" pitchFamily="34" charset="0"/>
              </a:rPr>
              <a:t>Día</a:t>
            </a:r>
            <a:r>
              <a:rPr lang="pt-BR" sz="2000" dirty="0">
                <a:latin typeface="Myriad Pro" panose="020B0503030403020204" pitchFamily="34" charset="0"/>
              </a:rPr>
              <a:t> de </a:t>
            </a:r>
            <a:r>
              <a:rPr lang="pt-BR" sz="2000" dirty="0" err="1">
                <a:latin typeface="Myriad Pro" panose="020B0503030403020204" pitchFamily="34" charset="0"/>
              </a:rPr>
              <a:t>reposo</a:t>
            </a:r>
            <a:r>
              <a:rPr lang="pt-BR" sz="2000" dirty="0">
                <a:latin typeface="Myriad Pro" panose="020B0503030403020204" pitchFamily="34" charset="0"/>
              </a:rPr>
              <a:t> será a </a:t>
            </a:r>
            <a:r>
              <a:rPr lang="pt-BR" sz="2000" dirty="0" err="1">
                <a:latin typeface="Myriad Pro" panose="020B0503030403020204" pitchFamily="34" charset="0"/>
              </a:rPr>
              <a:t>vosotros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afligiréis</a:t>
            </a:r>
            <a:r>
              <a:rPr lang="pt-BR" sz="2000" dirty="0">
                <a:latin typeface="Myriad Pro" panose="020B0503030403020204" pitchFamily="34" charset="0"/>
              </a:rPr>
              <a:t> </a:t>
            </a:r>
            <a:r>
              <a:rPr lang="pt-BR" sz="2000" dirty="0" err="1">
                <a:latin typeface="Myriad Pro" panose="020B0503030403020204" pitchFamily="34" charset="0"/>
              </a:rPr>
              <a:t>vuestras</a:t>
            </a:r>
            <a:r>
              <a:rPr lang="pt-BR" sz="2000" dirty="0">
                <a:latin typeface="Myriad Pro" panose="020B0503030403020204" pitchFamily="34" charset="0"/>
              </a:rPr>
              <a:t> almas, </a:t>
            </a:r>
            <a:r>
              <a:rPr lang="pt-BR" sz="2000" dirty="0" err="1">
                <a:latin typeface="Myriad Pro" panose="020B0503030403020204" pitchFamily="34" charset="0"/>
              </a:rPr>
              <a:t>comenzando</a:t>
            </a:r>
            <a:r>
              <a:rPr lang="pt-BR" sz="2000" dirty="0">
                <a:latin typeface="Myriad Pro" panose="020B0503030403020204" pitchFamily="34" charset="0"/>
              </a:rPr>
              <a:t> a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nueve</a:t>
            </a:r>
            <a:r>
              <a:rPr lang="pt-BR" sz="2000" dirty="0">
                <a:latin typeface="Myriad Pro" panose="020B0503030403020204" pitchFamily="34" charset="0"/>
              </a:rPr>
              <a:t> </a:t>
            </a:r>
            <a:r>
              <a:rPr lang="pt-BR" sz="2000" dirty="0" err="1">
                <a:latin typeface="Myriad Pro" panose="020B0503030403020204" pitchFamily="34" charset="0"/>
              </a:rPr>
              <a:t>días</a:t>
            </a:r>
            <a:r>
              <a:rPr lang="pt-BR" sz="2000" dirty="0">
                <a:latin typeface="Myriad Pro" panose="020B0503030403020204" pitchFamily="34" charset="0"/>
              </a:rPr>
              <a:t> </a:t>
            </a:r>
            <a:r>
              <a:rPr lang="pt-BR" sz="2000" dirty="0" err="1">
                <a:latin typeface="Myriad Pro" panose="020B0503030403020204" pitchFamily="34" charset="0"/>
              </a:rPr>
              <a:t>del</a:t>
            </a:r>
            <a:r>
              <a:rPr lang="pt-BR" sz="2000" dirty="0">
                <a:latin typeface="Myriad Pro" panose="020B0503030403020204" pitchFamily="34" charset="0"/>
              </a:rPr>
              <a:t> </a:t>
            </a:r>
            <a:r>
              <a:rPr lang="pt-BR" sz="2000" dirty="0" err="1">
                <a:latin typeface="Myriad Pro" panose="020B0503030403020204" pitchFamily="34" charset="0"/>
              </a:rPr>
              <a:t>mes</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la</a:t>
            </a:r>
            <a:r>
              <a:rPr lang="pt-BR" sz="2000" dirty="0">
                <a:latin typeface="Myriad Pro" panose="020B0503030403020204" pitchFamily="34" charset="0"/>
              </a:rPr>
              <a:t> tarde; de tarde a tarde </a:t>
            </a:r>
            <a:r>
              <a:rPr lang="pt-BR" sz="2000" dirty="0" err="1">
                <a:latin typeface="Myriad Pro" panose="020B0503030403020204" pitchFamily="34" charset="0"/>
              </a:rPr>
              <a:t>guardaréis</a:t>
            </a:r>
            <a:r>
              <a:rPr lang="pt-BR" sz="2000" dirty="0">
                <a:latin typeface="Myriad Pro" panose="020B0503030403020204" pitchFamily="34" charset="0"/>
              </a:rPr>
              <a:t> </a:t>
            </a:r>
            <a:r>
              <a:rPr lang="pt-BR" sz="2000" dirty="0" err="1">
                <a:latin typeface="Myriad Pro" panose="020B0503030403020204" pitchFamily="34" charset="0"/>
              </a:rPr>
              <a:t>vuestro</a:t>
            </a:r>
            <a:r>
              <a:rPr lang="pt-BR" sz="2000" dirty="0">
                <a:latin typeface="Myriad Pro" panose="020B0503030403020204" pitchFamily="34" charset="0"/>
              </a:rPr>
              <a:t> </a:t>
            </a:r>
            <a:r>
              <a:rPr lang="pt-BR" sz="2000" dirty="0" err="1">
                <a:latin typeface="Myriad Pro" panose="020B0503030403020204" pitchFamily="34" charset="0"/>
              </a:rPr>
              <a:t>reposo</a:t>
            </a:r>
            <a:r>
              <a:rPr lang="pt-BR" sz="2000" dirty="0">
                <a:latin typeface="Myriad Pro" panose="020B0503030403020204" pitchFamily="34" charset="0"/>
              </a:rPr>
              <a:t>". </a:t>
            </a:r>
            <a:r>
              <a:rPr lang="pt-BR" sz="2000" b="1" dirty="0">
                <a:latin typeface="Myriad Pro" panose="020B0503030403020204" pitchFamily="34" charset="0"/>
              </a:rPr>
              <a:t>Levítico 23:32</a:t>
            </a:r>
            <a:endParaRPr lang="pt-BR" sz="2000" dirty="0">
              <a:latin typeface="Myriad Pro" panose="020B0503030403020204" pitchFamily="34" charset="0"/>
            </a:endParaRPr>
          </a:p>
        </p:txBody>
      </p:sp>
      <p:sp>
        <p:nvSpPr>
          <p:cNvPr id="46" name="CaixaDeTexto 45"/>
          <p:cNvSpPr txBox="1"/>
          <p:nvPr/>
        </p:nvSpPr>
        <p:spPr>
          <a:xfrm>
            <a:off x="7618849" y="791617"/>
            <a:ext cx="4005066" cy="2031325"/>
          </a:xfrm>
          <a:prstGeom prst="rect">
            <a:avLst/>
          </a:prstGeom>
          <a:noFill/>
        </p:spPr>
        <p:txBody>
          <a:bodyPr wrap="square" rtlCol="0">
            <a:spAutoFit/>
          </a:bodyPr>
          <a:lstStyle/>
          <a:p>
            <a:pPr algn="ctr" rtl="0"/>
            <a:r>
              <a:rPr lang="pt-BR" dirty="0">
                <a:solidFill>
                  <a:schemeClr val="bg1"/>
                </a:solidFill>
                <a:latin typeface="Comix Regular Caps" panose="020B7200000000000000" pitchFamily="34" charset="0"/>
              </a:rPr>
              <a:t>En el tiempo de la Biblia, no había reloj como el que tenemos hoy, no comenzaba después de la medianoche (que por cierto, el nombre lo dice, es en medio de la noche), sino que comienza al atardecer, porque es </a:t>
            </a:r>
            <a:r>
              <a:rPr lang="pt-BR" dirty="0" err="1">
                <a:solidFill>
                  <a:schemeClr val="bg1"/>
                </a:solidFill>
                <a:latin typeface="Comix Regular Caps" panose="020B7200000000000000" pitchFamily="34" charset="0"/>
              </a:rPr>
              <a:t>ahí</a:t>
            </a:r>
            <a:r>
              <a:rPr lang="pt-BR" dirty="0">
                <a:solidFill>
                  <a:schemeClr val="bg1"/>
                </a:solidFill>
                <a:latin typeface="Comix Regular Caps" panose="020B7200000000000000" pitchFamily="34" charset="0"/>
              </a:rPr>
              <a:t> </a:t>
            </a:r>
            <a:r>
              <a:rPr lang="pt-BR" dirty="0" err="1">
                <a:solidFill>
                  <a:schemeClr val="bg1"/>
                </a:solidFill>
                <a:latin typeface="Comix Regular Caps" panose="020B7200000000000000" pitchFamily="34" charset="0"/>
              </a:rPr>
              <a:t>cuando</a:t>
            </a:r>
            <a:r>
              <a:rPr lang="pt-BR" dirty="0">
                <a:solidFill>
                  <a:schemeClr val="bg1"/>
                </a:solidFill>
                <a:latin typeface="Comix Regular Caps" panose="020B7200000000000000" pitchFamily="34" charset="0"/>
              </a:rPr>
              <a:t> terminó un día y empezó el otro.</a:t>
            </a:r>
          </a:p>
        </p:txBody>
      </p:sp>
      <p:sp>
        <p:nvSpPr>
          <p:cNvPr id="53" name="CaixaDeTexto 52"/>
          <p:cNvSpPr txBox="1"/>
          <p:nvPr/>
        </p:nvSpPr>
        <p:spPr>
          <a:xfrm>
            <a:off x="715209" y="639851"/>
            <a:ext cx="5476586" cy="1246495"/>
          </a:xfrm>
          <a:prstGeom prst="rect">
            <a:avLst/>
          </a:prstGeom>
          <a:noFill/>
        </p:spPr>
        <p:txBody>
          <a:bodyPr wrap="square" rtlCol="0">
            <a:spAutoFit/>
          </a:bodyPr>
          <a:lstStyle/>
          <a:p>
            <a:pPr algn="l" rtl="0"/>
            <a:r>
              <a:rPr lang="pt-BR" sz="2500" cap="all" dirty="0">
                <a:solidFill>
                  <a:schemeClr val="tx1">
                    <a:lumMod val="95000"/>
                    <a:lumOff val="5000"/>
                  </a:schemeClr>
                </a:solidFill>
                <a:latin typeface="Neufreit ExtraBold" panose="00000900000000000000" pitchFamily="50" charset="0"/>
              </a:rPr>
              <a:t>Según la Biblia, ¿cuándo comienza y termina el sábado </a:t>
            </a:r>
            <a:r>
              <a:rPr lang="pt-BR" sz="2500" cap="all" dirty="0" err="1">
                <a:solidFill>
                  <a:schemeClr val="tx1">
                    <a:lumMod val="95000"/>
                    <a:lumOff val="5000"/>
                  </a:schemeClr>
                </a:solidFill>
                <a:latin typeface="Neufreit ExtraBold" panose="00000900000000000000" pitchFamily="50" charset="0"/>
              </a:rPr>
              <a:t>y</a:t>
            </a:r>
            <a:r>
              <a:rPr lang="pt-BR" sz="2500" cap="all" dirty="0">
                <a:solidFill>
                  <a:schemeClr val="tx1">
                    <a:lumMod val="95000"/>
                    <a:lumOff val="5000"/>
                  </a:schemeClr>
                </a:solidFill>
                <a:latin typeface="Neufreit ExtraBold" panose="00000900000000000000" pitchFamily="50" charset="0"/>
              </a:rPr>
              <a:t> es una señal entre </a:t>
            </a:r>
            <a:r>
              <a:rPr lang="pt-BR" sz="2500" cap="all" dirty="0" err="1">
                <a:solidFill>
                  <a:schemeClr val="tx1">
                    <a:lumMod val="95000"/>
                    <a:lumOff val="5000"/>
                  </a:schemeClr>
                </a:solidFill>
                <a:latin typeface="Neufreit ExtraBold" panose="00000900000000000000" pitchFamily="50" charset="0"/>
              </a:rPr>
              <a:t>quién</a:t>
            </a:r>
            <a:r>
              <a:rPr lang="pt-BR" sz="2500" cap="all" dirty="0">
                <a:solidFill>
                  <a:schemeClr val="tx1">
                    <a:lumMod val="95000"/>
                    <a:lumOff val="5000"/>
                  </a:schemeClr>
                </a:solidFill>
                <a:latin typeface="Neufreit ExtraBold" panose="00000900000000000000" pitchFamily="50" charset="0"/>
              </a:rPr>
              <a:t> </a:t>
            </a:r>
            <a:r>
              <a:rPr lang="pt-BR" sz="2500" cap="all" dirty="0" err="1">
                <a:solidFill>
                  <a:schemeClr val="tx1">
                    <a:lumMod val="95000"/>
                    <a:lumOff val="5000"/>
                  </a:schemeClr>
                </a:solidFill>
                <a:latin typeface="Neufreit ExtraBold" panose="00000900000000000000" pitchFamily="50" charset="0"/>
              </a:rPr>
              <a:t>y</a:t>
            </a:r>
            <a:r>
              <a:rPr lang="pt-BR" sz="2500" cap="all" dirty="0">
                <a:solidFill>
                  <a:schemeClr val="tx1">
                    <a:lumMod val="95000"/>
                    <a:lumOff val="5000"/>
                  </a:schemeClr>
                </a:solidFill>
                <a:latin typeface="Neufreit ExtraBold" panose="00000900000000000000" pitchFamily="50" charset="0"/>
              </a:rPr>
              <a:t> </a:t>
            </a:r>
            <a:r>
              <a:rPr lang="pt-BR" sz="2500" cap="all" dirty="0" err="1">
                <a:solidFill>
                  <a:schemeClr val="tx1">
                    <a:lumMod val="95000"/>
                    <a:lumOff val="5000"/>
                  </a:schemeClr>
                </a:solidFill>
                <a:latin typeface="Neufreit ExtraBold" panose="00000900000000000000" pitchFamily="50" charset="0"/>
              </a:rPr>
              <a:t>QUIén</a:t>
            </a:r>
            <a:r>
              <a:rPr lang="pt-BR" sz="2500" cap="all" dirty="0">
                <a:solidFill>
                  <a:schemeClr val="tx1">
                    <a:lumMod val="95000"/>
                    <a:lumOff val="5000"/>
                  </a:schemeClr>
                </a:solidFill>
                <a:latin typeface="Neufreit ExtraBold" panose="00000900000000000000" pitchFamily="50" charset="0"/>
              </a:rPr>
              <a:t>?</a:t>
            </a:r>
          </a:p>
        </p:txBody>
      </p:sp>
      <p:pic>
        <p:nvPicPr>
          <p:cNvPr id="14" name="Imagem 13"/>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53051" y="4053731"/>
            <a:ext cx="5440523" cy="2499577"/>
          </a:xfrm>
          <a:prstGeom prst="rect">
            <a:avLst/>
          </a:prstGeom>
          <a:effectLst>
            <a:outerShdw blurRad="50800" dist="38100" dir="5400000" algn="t" rotWithShape="0">
              <a:prstClr val="black">
                <a:alpha val="40000"/>
              </a:prstClr>
            </a:outerShdw>
          </a:effectLst>
        </p:spPr>
      </p:pic>
      <p:sp>
        <p:nvSpPr>
          <p:cNvPr id="17" name="CaixaDeTexto 16"/>
          <p:cNvSpPr txBox="1"/>
          <p:nvPr/>
        </p:nvSpPr>
        <p:spPr>
          <a:xfrm>
            <a:off x="6740433" y="4616638"/>
            <a:ext cx="4505579" cy="1631216"/>
          </a:xfrm>
          <a:prstGeom prst="rect">
            <a:avLst/>
          </a:prstGeom>
          <a:noFill/>
        </p:spPr>
        <p:txBody>
          <a:bodyPr wrap="square" rtlCol="0">
            <a:spAutoFit/>
          </a:bodyPr>
          <a:lstStyle/>
          <a:p>
            <a:pPr algn="l" rtl="0"/>
            <a:r>
              <a:rPr lang="pt-BR" sz="2000" dirty="0">
                <a:latin typeface="Myriad Pro" panose="020B0503030403020204" pitchFamily="34" charset="0"/>
              </a:rPr>
              <a:t>“También les di mis sábados para que sirvieran de señal entre ellos y yo, para que supieran que yo soy el Señor que los santifica”. </a:t>
            </a:r>
            <a:r>
              <a:rPr lang="pt-BR" sz="2000" b="1" dirty="0">
                <a:latin typeface="Myriad Pro" panose="020B0503030403020204" pitchFamily="34" charset="0"/>
              </a:rPr>
              <a:t>Ezequiel 20:12</a:t>
            </a:r>
            <a:endParaRPr lang="pt-BR" sz="2000" dirty="0">
              <a:latin typeface="Myriad Pro" panose="020B0503030403020204" pitchFamily="34" charset="0"/>
            </a:endParaRPr>
          </a:p>
        </p:txBody>
      </p:sp>
      <p:sp>
        <p:nvSpPr>
          <p:cNvPr id="21" name="CaixaDeTexto 20"/>
          <p:cNvSpPr txBox="1"/>
          <p:nvPr/>
        </p:nvSpPr>
        <p:spPr>
          <a:xfrm>
            <a:off x="1010245" y="5017820"/>
            <a:ext cx="2886499" cy="1200329"/>
          </a:xfrm>
          <a:prstGeom prst="rect">
            <a:avLst/>
          </a:prstGeom>
          <a:noFill/>
        </p:spPr>
        <p:txBody>
          <a:bodyPr wrap="square" rtlCol="0">
            <a:spAutoFit/>
          </a:bodyPr>
          <a:lstStyle/>
          <a:p>
            <a:pPr algn="ctr" rtl="0"/>
            <a:r>
              <a:rPr lang="pt-BR" sz="2400" dirty="0">
                <a:latin typeface="Comix Regular Caps" panose="020B7200000000000000" pitchFamily="34" charset="0"/>
              </a:rPr>
              <a:t>El sábado es una señal entre Dios y su pueblo. </a:t>
            </a:r>
          </a:p>
        </p:txBody>
      </p:sp>
      <p:pic>
        <p:nvPicPr>
          <p:cNvPr id="23" name="Imagem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8080" y="3446558"/>
            <a:ext cx="1883827" cy="1889924"/>
          </a:xfrm>
          <a:prstGeom prst="rect">
            <a:avLst/>
          </a:prstGeom>
        </p:spPr>
      </p:pic>
    </p:spTree>
    <p:extLst>
      <p:ext uri="{BB962C8B-B14F-4D97-AF65-F5344CB8AC3E}">
        <p14:creationId xmlns:p14="http://schemas.microsoft.com/office/powerpoint/2010/main" val="249374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6"/>
                                        </p:tgtEl>
                                        <p:attrNameLst>
                                          <p:attrName/>
                                        </p:attrNameLst>
                                      </p:cBhvr>
                                      <p:to>
                                        <p:strVal val="visible"/>
                                      </p:to>
                                    </p:set>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53" grpId="0"/>
      <p:bldP spid="17"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5" name="Título 1"/>
          <p:cNvSpPr txBox="1">
            <a:spLocks/>
          </p:cNvSpPr>
          <p:nvPr/>
        </p:nvSpPr>
        <p:spPr>
          <a:xfrm>
            <a:off x="463441" y="3406096"/>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55" name="Título 1"/>
          <p:cNvSpPr txBox="1">
            <a:spLocks/>
          </p:cNvSpPr>
          <p:nvPr/>
        </p:nvSpPr>
        <p:spPr>
          <a:xfrm>
            <a:off x="434634" y="1532849"/>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pic>
        <p:nvPicPr>
          <p:cNvPr id="19" name="Image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267961" y="690122"/>
            <a:ext cx="6864347" cy="4976949"/>
          </a:xfrm>
          <a:prstGeom prst="rect">
            <a:avLst/>
          </a:prstGeom>
          <a:effectLst>
            <a:outerShdw blurRad="50800" dist="38100" dir="5400000" algn="t" rotWithShape="0">
              <a:prstClr val="black">
                <a:alpha val="40000"/>
              </a:prstClr>
            </a:outerShdw>
          </a:effectLst>
        </p:spPr>
      </p:pic>
      <p:sp>
        <p:nvSpPr>
          <p:cNvPr id="43" name="CaixaDeTexto 42"/>
          <p:cNvSpPr txBox="1"/>
          <p:nvPr/>
        </p:nvSpPr>
        <p:spPr>
          <a:xfrm>
            <a:off x="1856313" y="2413590"/>
            <a:ext cx="5471338" cy="2862322"/>
          </a:xfrm>
          <a:prstGeom prst="rect">
            <a:avLst/>
          </a:prstGeom>
          <a:noFill/>
        </p:spPr>
        <p:txBody>
          <a:bodyPr wrap="square" rtlCol="0">
            <a:spAutoFit/>
          </a:bodyPr>
          <a:lstStyle/>
          <a:p>
            <a:pPr algn="ctr"/>
            <a:r>
              <a:rPr lang="pt-BR" sz="2000" dirty="0">
                <a:latin typeface="Myriad Pro" panose="020B0503030403020204" pitchFamily="34" charset="0"/>
              </a:rPr>
              <a:t>“Porque como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cielos</a:t>
            </a:r>
            <a:r>
              <a:rPr lang="pt-BR" sz="2000" dirty="0">
                <a:latin typeface="Myriad Pro" panose="020B0503030403020204" pitchFamily="34" charset="0"/>
              </a:rPr>
              <a:t> </a:t>
            </a:r>
            <a:r>
              <a:rPr lang="pt-BR" sz="2000" dirty="0" err="1">
                <a:latin typeface="Myriad Pro" panose="020B0503030403020204" pitchFamily="34" charset="0"/>
              </a:rPr>
              <a:t>nuevos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nueva</a:t>
            </a:r>
            <a:r>
              <a:rPr lang="pt-BR" sz="2000" dirty="0">
                <a:latin typeface="Myriad Pro" panose="020B0503030403020204" pitchFamily="34" charset="0"/>
              </a:rPr>
              <a:t> </a:t>
            </a:r>
            <a:r>
              <a:rPr lang="pt-BR" sz="2000" dirty="0" err="1">
                <a:latin typeface="Myriad Pro" panose="020B0503030403020204" pitchFamily="34" charset="0"/>
              </a:rPr>
              <a:t>tierra</a:t>
            </a:r>
            <a:r>
              <a:rPr lang="pt-BR" sz="2000" dirty="0">
                <a:latin typeface="Myriad Pro" panose="020B0503030403020204" pitchFamily="34" charset="0"/>
              </a:rPr>
              <a:t> que </a:t>
            </a:r>
            <a:r>
              <a:rPr lang="pt-BR" sz="2000" dirty="0" err="1">
                <a:latin typeface="Myriad Pro" panose="020B0503030403020204" pitchFamily="34" charset="0"/>
              </a:rPr>
              <a:t>yo</a:t>
            </a:r>
            <a:r>
              <a:rPr lang="pt-BR" sz="2000" dirty="0">
                <a:latin typeface="Myriad Pro" panose="020B0503030403020204" pitchFamily="34" charset="0"/>
              </a:rPr>
              <a:t> </a:t>
            </a:r>
            <a:r>
              <a:rPr lang="pt-BR" sz="2000" dirty="0" err="1">
                <a:latin typeface="Myriad Pro" panose="020B0503030403020204" pitchFamily="34" charset="0"/>
              </a:rPr>
              <a:t>hago</a:t>
            </a:r>
            <a:r>
              <a:rPr lang="pt-BR" sz="2000" dirty="0">
                <a:latin typeface="Myriad Pro" panose="020B0503030403020204" pitchFamily="34" charset="0"/>
              </a:rPr>
              <a:t> </a:t>
            </a:r>
            <a:r>
              <a:rPr lang="pt-BR" sz="2000" dirty="0" err="1">
                <a:latin typeface="Myriad Pro" panose="020B0503030403020204" pitchFamily="34" charset="0"/>
              </a:rPr>
              <a:t>permanecerán</a:t>
            </a:r>
            <a:r>
              <a:rPr lang="pt-BR" sz="2000" dirty="0">
                <a:latin typeface="Myriad Pro" panose="020B0503030403020204" pitchFamily="34" charset="0"/>
              </a:rPr>
              <a:t> </a:t>
            </a:r>
            <a:r>
              <a:rPr lang="pt-BR" sz="2000" dirty="0" err="1">
                <a:latin typeface="Myriad Pro" panose="020B0503030403020204" pitchFamily="34" charset="0"/>
              </a:rPr>
              <a:t>delante</a:t>
            </a:r>
            <a:r>
              <a:rPr lang="pt-BR" sz="2000" dirty="0">
                <a:latin typeface="Myriad Pro" panose="020B0503030403020204" pitchFamily="34" charset="0"/>
              </a:rPr>
              <a:t> de </a:t>
            </a:r>
            <a:r>
              <a:rPr lang="pt-BR" sz="2000" dirty="0" err="1">
                <a:latin typeface="Myriad Pro" panose="020B0503030403020204" pitchFamily="34" charset="0"/>
              </a:rPr>
              <a:t>mí</a:t>
            </a:r>
            <a:r>
              <a:rPr lang="pt-BR" sz="2000" dirty="0">
                <a:latin typeface="Myriad Pro" panose="020B0503030403020204" pitchFamily="34" charset="0"/>
              </a:rPr>
              <a:t>, </a:t>
            </a:r>
            <a:r>
              <a:rPr lang="pt-BR" sz="2000" dirty="0" err="1">
                <a:latin typeface="Myriad Pro" panose="020B0503030403020204" pitchFamily="34" charset="0"/>
              </a:rPr>
              <a:t>dice</a:t>
            </a:r>
            <a:r>
              <a:rPr lang="pt-BR" sz="2000" dirty="0">
                <a:latin typeface="Myriad Pro" panose="020B0503030403020204" pitchFamily="34" charset="0"/>
              </a:rPr>
              <a:t> </a:t>
            </a:r>
            <a:r>
              <a:rPr lang="pt-BR" sz="2000" dirty="0" err="1">
                <a:latin typeface="Myriad Pro" panose="020B0503030403020204" pitchFamily="34" charset="0"/>
              </a:rPr>
              <a:t>Jehová</a:t>
            </a:r>
            <a:r>
              <a:rPr lang="pt-BR" sz="2000" dirty="0">
                <a:latin typeface="Myriad Pro" panose="020B0503030403020204" pitchFamily="34" charset="0"/>
              </a:rPr>
              <a:t>, </a:t>
            </a:r>
            <a:r>
              <a:rPr lang="pt-BR" sz="2000" dirty="0" err="1">
                <a:latin typeface="Myriad Pro" panose="020B0503030403020204" pitchFamily="34" charset="0"/>
              </a:rPr>
              <a:t>así</a:t>
            </a:r>
            <a:r>
              <a:rPr lang="pt-BR" sz="2000" dirty="0">
                <a:latin typeface="Myriad Pro" panose="020B0503030403020204" pitchFamily="34" charset="0"/>
              </a:rPr>
              <a:t> permanecerá </a:t>
            </a:r>
            <a:r>
              <a:rPr lang="pt-BR" sz="2000" dirty="0" err="1">
                <a:latin typeface="Myriad Pro" panose="020B0503030403020204" pitchFamily="34" charset="0"/>
              </a:rPr>
              <a:t>vuestra</a:t>
            </a:r>
            <a:r>
              <a:rPr lang="pt-BR" sz="2000" dirty="0">
                <a:latin typeface="Myriad Pro" panose="020B0503030403020204" pitchFamily="34" charset="0"/>
              </a:rPr>
              <a:t> </a:t>
            </a:r>
            <a:r>
              <a:rPr lang="pt-BR" sz="2000" dirty="0" err="1">
                <a:latin typeface="Myriad Pro" panose="020B0503030403020204" pitchFamily="34" charset="0"/>
              </a:rPr>
              <a:t>descendencia</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vuestro</a:t>
            </a:r>
            <a:r>
              <a:rPr lang="pt-BR" sz="2000" dirty="0">
                <a:latin typeface="Myriad Pro" panose="020B0503030403020204" pitchFamily="34" charset="0"/>
              </a:rPr>
              <a:t> </a:t>
            </a:r>
            <a:r>
              <a:rPr lang="pt-BR" sz="2000" dirty="0" err="1">
                <a:latin typeface="Myriad Pro" panose="020B0503030403020204" pitchFamily="34" charset="0"/>
              </a:rPr>
              <a:t>nombre</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de </a:t>
            </a:r>
            <a:r>
              <a:rPr lang="pt-BR" sz="2000" dirty="0" err="1">
                <a:latin typeface="Myriad Pro" panose="020B0503030403020204" pitchFamily="34" charset="0"/>
              </a:rPr>
              <a:t>mes</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mes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de </a:t>
            </a:r>
            <a:r>
              <a:rPr lang="pt-BR" sz="2000" dirty="0" err="1">
                <a:latin typeface="Myriad Pro" panose="020B0503030403020204" pitchFamily="34" charset="0"/>
              </a:rPr>
              <a:t>día</a:t>
            </a:r>
            <a:r>
              <a:rPr lang="pt-BR" sz="2000" dirty="0">
                <a:latin typeface="Myriad Pro" panose="020B0503030403020204" pitchFamily="34" charset="0"/>
              </a:rPr>
              <a:t> de </a:t>
            </a:r>
            <a:r>
              <a:rPr lang="pt-BR" sz="2000" dirty="0" err="1">
                <a:latin typeface="Myriad Pro" panose="020B0503030403020204" pitchFamily="34" charset="0"/>
              </a:rPr>
              <a:t>reposo</a:t>
            </a:r>
            <a:r>
              <a:rPr lang="pt-BR" sz="2000" dirty="0">
                <a:latin typeface="Myriad Pro" panose="020B0503030403020204" pitchFamily="34" charset="0"/>
              </a:rPr>
              <a:t>[a]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día</a:t>
            </a:r>
            <a:r>
              <a:rPr lang="pt-BR" sz="2000" dirty="0">
                <a:latin typeface="Myriad Pro" panose="020B0503030403020204" pitchFamily="34" charset="0"/>
              </a:rPr>
              <a:t> de </a:t>
            </a:r>
            <a:r>
              <a:rPr lang="pt-BR" sz="2000" dirty="0" err="1">
                <a:latin typeface="Myriad Pro" panose="020B0503030403020204" pitchFamily="34" charset="0"/>
              </a:rPr>
              <a:t>reposo</a:t>
            </a:r>
            <a:r>
              <a:rPr lang="pt-BR" sz="2000" dirty="0">
                <a:latin typeface="Myriad Pro" panose="020B0503030403020204" pitchFamily="34" charset="0"/>
              </a:rPr>
              <a:t>, </a:t>
            </a:r>
            <a:r>
              <a:rPr lang="pt-BR" sz="2000" dirty="0" err="1">
                <a:latin typeface="Myriad Pro" panose="020B0503030403020204" pitchFamily="34" charset="0"/>
              </a:rPr>
              <a:t>vendrán</a:t>
            </a:r>
            <a:r>
              <a:rPr lang="pt-BR" sz="2000" dirty="0">
                <a:latin typeface="Myriad Pro" panose="020B0503030403020204" pitchFamily="34" charset="0"/>
              </a:rPr>
              <a:t> todos a adorar </a:t>
            </a:r>
            <a:r>
              <a:rPr lang="pt-BR" sz="2000" dirty="0" err="1">
                <a:latin typeface="Myriad Pro" panose="020B0503030403020204" pitchFamily="34" charset="0"/>
              </a:rPr>
              <a:t>delante</a:t>
            </a:r>
            <a:r>
              <a:rPr lang="pt-BR" sz="2000" dirty="0">
                <a:latin typeface="Myriad Pro" panose="020B0503030403020204" pitchFamily="34" charset="0"/>
              </a:rPr>
              <a:t> de </a:t>
            </a:r>
            <a:r>
              <a:rPr lang="pt-BR" sz="2000" dirty="0" err="1">
                <a:latin typeface="Myriad Pro" panose="020B0503030403020204" pitchFamily="34" charset="0"/>
              </a:rPr>
              <a:t>mí</a:t>
            </a:r>
            <a:r>
              <a:rPr lang="pt-BR" sz="2000" dirty="0">
                <a:latin typeface="Myriad Pro" panose="020B0503030403020204" pitchFamily="34" charset="0"/>
              </a:rPr>
              <a:t>, </a:t>
            </a:r>
          </a:p>
          <a:p>
            <a:pPr algn="ctr"/>
            <a:r>
              <a:rPr lang="pt-BR" sz="2000" dirty="0" err="1">
                <a:latin typeface="Myriad Pro" panose="020B0503030403020204" pitchFamily="34" charset="0"/>
              </a:rPr>
              <a:t>dijo</a:t>
            </a:r>
            <a:r>
              <a:rPr lang="pt-BR" sz="2000" dirty="0">
                <a:latin typeface="Myriad Pro" panose="020B0503030403020204" pitchFamily="34" charset="0"/>
              </a:rPr>
              <a:t> </a:t>
            </a:r>
            <a:r>
              <a:rPr lang="pt-BR" sz="2000" dirty="0" err="1">
                <a:latin typeface="Myriad Pro" panose="020B0503030403020204" pitchFamily="34" charset="0"/>
              </a:rPr>
              <a:t>Jehová</a:t>
            </a:r>
            <a:r>
              <a:rPr lang="pt-BR" sz="2000" dirty="0">
                <a:latin typeface="Myriad Pro" panose="020B0503030403020204" pitchFamily="34" charset="0"/>
              </a:rPr>
              <a:t>.”.</a:t>
            </a:r>
          </a:p>
          <a:p>
            <a:pPr algn="ctr" rtl="0"/>
            <a:r>
              <a:rPr lang="pt-BR" sz="2000" b="1" dirty="0">
                <a:latin typeface="Myriad Pro" panose="020B0503030403020204" pitchFamily="34" charset="0"/>
              </a:rPr>
              <a:t>Isaías 66: 22,23</a:t>
            </a:r>
            <a:endParaRPr lang="pt-BR" sz="2000" dirty="0">
              <a:latin typeface="Myriad Pro" panose="020B0503030403020204" pitchFamily="34" charset="0"/>
            </a:endParaRPr>
          </a:p>
          <a:p>
            <a:pPr algn="ctr" rtl="0"/>
            <a:r>
              <a:rPr lang="pt-BR" sz="2000" dirty="0">
                <a:latin typeface="Comix Regular Caps" panose="020B7200000000000000" pitchFamily="34" charset="0"/>
              </a:rPr>
              <a:t> </a:t>
            </a:r>
          </a:p>
        </p:txBody>
      </p:sp>
      <p:sp>
        <p:nvSpPr>
          <p:cNvPr id="53" name="CaixaDeTexto 52"/>
          <p:cNvSpPr txBox="1"/>
          <p:nvPr/>
        </p:nvSpPr>
        <p:spPr>
          <a:xfrm>
            <a:off x="1719094" y="1401879"/>
            <a:ext cx="5476586" cy="861774"/>
          </a:xfrm>
          <a:prstGeom prst="rect">
            <a:avLst/>
          </a:prstGeom>
          <a:noFill/>
        </p:spPr>
        <p:txBody>
          <a:bodyPr wrap="square" rtlCol="0">
            <a:spAutoFit/>
          </a:bodyPr>
          <a:lstStyle/>
          <a:p>
            <a:pPr algn="ctr" rtl="0"/>
            <a:r>
              <a:rPr lang="pt-BR" sz="2500" cap="all" dirty="0">
                <a:solidFill>
                  <a:schemeClr val="tx1">
                    <a:lumMod val="85000"/>
                    <a:lumOff val="15000"/>
                  </a:schemeClr>
                </a:solidFill>
                <a:latin typeface="Neufreit ExtraBold" panose="00000900000000000000" pitchFamily="50" charset="0"/>
              </a:rPr>
              <a:t>¿Qué nos enseña la Biblia sobre la perpetuidad del sábado?</a:t>
            </a: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7748" y="3842120"/>
            <a:ext cx="2915799" cy="2101480"/>
          </a:xfrm>
          <a:prstGeom prst="rect">
            <a:avLst/>
          </a:prstGeom>
        </p:spPr>
      </p:pic>
      <p:sp>
        <p:nvSpPr>
          <p:cNvPr id="21" name="CaixaDeTexto 20"/>
          <p:cNvSpPr txBox="1"/>
          <p:nvPr/>
        </p:nvSpPr>
        <p:spPr>
          <a:xfrm>
            <a:off x="8964047" y="4552636"/>
            <a:ext cx="2003513" cy="830997"/>
          </a:xfrm>
          <a:prstGeom prst="rect">
            <a:avLst/>
          </a:prstGeom>
          <a:noFill/>
        </p:spPr>
        <p:txBody>
          <a:bodyPr wrap="square" rtlCol="0">
            <a:spAutoFit/>
          </a:bodyPr>
          <a:lstStyle/>
          <a:p>
            <a:pPr algn="ctr" rtl="0"/>
            <a:r>
              <a:rPr lang="pt-BR" sz="2400" dirty="0">
                <a:latin typeface="Comix Regular Caps" panose="020B7200000000000000" pitchFamily="34" charset="0"/>
              </a:rPr>
              <a:t>¡El sábado es una señal eterna!</a:t>
            </a:r>
          </a:p>
        </p:txBody>
      </p:sp>
      <p:pic>
        <p:nvPicPr>
          <p:cNvPr id="18" name="Imagem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3733" y="1952196"/>
            <a:ext cx="1883827" cy="1889924"/>
          </a:xfrm>
          <a:prstGeom prst="rect">
            <a:avLst/>
          </a:prstGeom>
        </p:spPr>
      </p:pic>
    </p:spTree>
    <p:extLst>
      <p:ext uri="{BB962C8B-B14F-4D97-AF65-F5344CB8AC3E}">
        <p14:creationId xmlns:p14="http://schemas.microsoft.com/office/powerpoint/2010/main" val="326229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827" cy="6858000"/>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456" y="389524"/>
            <a:ext cx="4431118" cy="3398705"/>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rcRect/>
          <a:stretch/>
        </p:blipFill>
        <p:spPr>
          <a:xfrm>
            <a:off x="177496" y="285575"/>
            <a:ext cx="3633531" cy="1505842"/>
          </a:xfrm>
          <a:prstGeom prst="rect">
            <a:avLst/>
          </a:prstGeom>
        </p:spPr>
      </p:pic>
      <p:sp>
        <p:nvSpPr>
          <p:cNvPr id="16" name="CaixaDeTexto 15"/>
          <p:cNvSpPr txBox="1"/>
          <p:nvPr/>
        </p:nvSpPr>
        <p:spPr>
          <a:xfrm>
            <a:off x="1295520" y="1646106"/>
            <a:ext cx="5131406" cy="861774"/>
          </a:xfrm>
          <a:prstGeom prst="rect">
            <a:avLst/>
          </a:prstGeom>
          <a:noFill/>
        </p:spPr>
        <p:txBody>
          <a:bodyPr wrap="square" rtlCol="0">
            <a:spAutoFit/>
          </a:bodyPr>
          <a:lstStyle/>
          <a:p>
            <a:pPr algn="l" rtl="0"/>
            <a:r>
              <a:rPr lang="pt-BR" sz="2500" cap="all" dirty="0">
                <a:solidFill>
                  <a:schemeClr val="tx1">
                    <a:lumMod val="85000"/>
                    <a:lumOff val="15000"/>
                  </a:schemeClr>
                </a:solidFill>
                <a:latin typeface="Neufreit ExtraBold" panose="00000900000000000000" pitchFamily="50" charset="0"/>
              </a:rPr>
              <a:t>¿Puedo </a:t>
            </a:r>
            <a:r>
              <a:rPr lang="pt-BR" sz="2500" cap="all" dirty="0" err="1">
                <a:solidFill>
                  <a:schemeClr val="tx1">
                    <a:lumMod val="85000"/>
                    <a:lumOff val="15000"/>
                  </a:schemeClr>
                </a:solidFill>
                <a:latin typeface="Neufreit ExtraBold" panose="00000900000000000000" pitchFamily="50" charset="0"/>
              </a:rPr>
              <a:t>dejar</a:t>
            </a:r>
            <a:r>
              <a:rPr lang="pt-BR" sz="2500" cap="all" dirty="0">
                <a:solidFill>
                  <a:schemeClr val="tx1">
                    <a:lumMod val="85000"/>
                    <a:lumOff val="15000"/>
                  </a:schemeClr>
                </a:solidFill>
                <a:latin typeface="Neufreit ExtraBold" panose="00000900000000000000" pitchFamily="50" charset="0"/>
              </a:rPr>
              <a:t> DE GUARDAR </a:t>
            </a:r>
            <a:r>
              <a:rPr lang="pt-BR" sz="2500" cap="all" dirty="0" err="1">
                <a:solidFill>
                  <a:schemeClr val="tx1">
                    <a:lumMod val="85000"/>
                    <a:lumOff val="15000"/>
                  </a:schemeClr>
                </a:solidFill>
                <a:latin typeface="Neufreit ExtraBold" panose="00000900000000000000" pitchFamily="50" charset="0"/>
              </a:rPr>
              <a:t>alguna</a:t>
            </a:r>
            <a:r>
              <a:rPr lang="pt-BR" sz="2500" cap="all" dirty="0">
                <a:solidFill>
                  <a:schemeClr val="tx1">
                    <a:lumMod val="85000"/>
                    <a:lumOff val="15000"/>
                  </a:schemeClr>
                </a:solidFill>
                <a:latin typeface="Neufreit ExtraBold" panose="00000900000000000000" pitchFamily="50" charset="0"/>
              </a:rPr>
              <a:t> parte de la ley?</a:t>
            </a:r>
          </a:p>
        </p:txBody>
      </p:sp>
      <p:sp>
        <p:nvSpPr>
          <p:cNvPr id="17" name="CaixaDeTexto 16"/>
          <p:cNvSpPr txBox="1"/>
          <p:nvPr/>
        </p:nvSpPr>
        <p:spPr>
          <a:xfrm>
            <a:off x="1295520" y="2561717"/>
            <a:ext cx="5232394" cy="2246769"/>
          </a:xfrm>
          <a:prstGeom prst="rect">
            <a:avLst/>
          </a:prstGeom>
          <a:noFill/>
        </p:spPr>
        <p:txBody>
          <a:bodyPr wrap="square" rtlCol="0">
            <a:spAutoFit/>
          </a:bodyPr>
          <a:lstStyle/>
          <a:p>
            <a:r>
              <a:rPr lang="pt-BR" sz="2000" dirty="0">
                <a:latin typeface="Myriad Pro" panose="020B0503030403020204" pitchFamily="34" charset="0"/>
              </a:rPr>
              <a:t>“Porque </a:t>
            </a:r>
            <a:r>
              <a:rPr lang="pt-BR" sz="2000" dirty="0" err="1">
                <a:latin typeface="Myriad Pro" panose="020B0503030403020204" pitchFamily="34" charset="0"/>
              </a:rPr>
              <a:t>cualquiera</a:t>
            </a:r>
            <a:r>
              <a:rPr lang="pt-BR" sz="2000" dirty="0">
                <a:latin typeface="Myriad Pro" panose="020B0503030403020204" pitchFamily="34" charset="0"/>
              </a:rPr>
              <a:t> que </a:t>
            </a:r>
            <a:r>
              <a:rPr lang="pt-BR" sz="2000" dirty="0" err="1">
                <a:latin typeface="Myriad Pro" panose="020B0503030403020204" pitchFamily="34" charset="0"/>
              </a:rPr>
              <a:t>guardare</a:t>
            </a:r>
            <a:r>
              <a:rPr lang="pt-BR" sz="2000" dirty="0">
                <a:latin typeface="Myriad Pro" panose="020B0503030403020204" pitchFamily="34" charset="0"/>
              </a:rPr>
              <a:t> toda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ley</a:t>
            </a:r>
            <a:r>
              <a:rPr lang="pt-BR" sz="2000" dirty="0">
                <a:latin typeface="Myriad Pro" panose="020B0503030403020204" pitchFamily="34" charset="0"/>
              </a:rPr>
              <a:t>, pero </a:t>
            </a:r>
            <a:r>
              <a:rPr lang="pt-BR" sz="2000" dirty="0" err="1">
                <a:latin typeface="Myriad Pro" panose="020B0503030403020204" pitchFamily="34" charset="0"/>
              </a:rPr>
              <a:t>ofendiere</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un</a:t>
            </a:r>
            <a:r>
              <a:rPr lang="pt-BR" sz="2000" dirty="0">
                <a:latin typeface="Myriad Pro" panose="020B0503030403020204" pitchFamily="34" charset="0"/>
              </a:rPr>
              <a:t> </a:t>
            </a:r>
            <a:r>
              <a:rPr lang="pt-BR" sz="2000" dirty="0" err="1">
                <a:latin typeface="Myriad Pro" panose="020B0503030403020204" pitchFamily="34" charset="0"/>
              </a:rPr>
              <a:t>punto</a:t>
            </a:r>
            <a:r>
              <a:rPr lang="pt-BR" sz="2000" dirty="0">
                <a:latin typeface="Myriad Pro" panose="020B0503030403020204" pitchFamily="34" charset="0"/>
              </a:rPr>
              <a:t>, se </a:t>
            </a:r>
            <a:r>
              <a:rPr lang="pt-BR" sz="2000" dirty="0" err="1">
                <a:latin typeface="Myriad Pro" panose="020B0503030403020204" pitchFamily="34" charset="0"/>
              </a:rPr>
              <a:t>hace</a:t>
            </a:r>
            <a:r>
              <a:rPr lang="pt-BR" sz="2000" dirty="0">
                <a:latin typeface="Myriad Pro" panose="020B0503030403020204" pitchFamily="34" charset="0"/>
              </a:rPr>
              <a:t> </a:t>
            </a:r>
            <a:r>
              <a:rPr lang="pt-BR" sz="2000" dirty="0" err="1">
                <a:latin typeface="Myriad Pro" panose="020B0503030403020204" pitchFamily="34" charset="0"/>
              </a:rPr>
              <a:t>culpable</a:t>
            </a:r>
            <a:r>
              <a:rPr lang="pt-BR" sz="2000" dirty="0">
                <a:latin typeface="Myriad Pro" panose="020B0503030403020204" pitchFamily="34" charset="0"/>
              </a:rPr>
              <a:t> de todos. Porque </a:t>
            </a:r>
            <a:r>
              <a:rPr lang="pt-BR" sz="2000" dirty="0" err="1">
                <a:latin typeface="Myriad Pro" panose="020B0503030403020204" pitchFamily="34" charset="0"/>
              </a:rPr>
              <a:t>el</a:t>
            </a:r>
            <a:r>
              <a:rPr lang="pt-BR" sz="2000" dirty="0">
                <a:latin typeface="Myriad Pro" panose="020B0503030403020204" pitchFamily="34" charset="0"/>
              </a:rPr>
              <a:t> que </a:t>
            </a:r>
            <a:r>
              <a:rPr lang="pt-BR" sz="2000" dirty="0" err="1">
                <a:latin typeface="Myriad Pro" panose="020B0503030403020204" pitchFamily="34" charset="0"/>
              </a:rPr>
              <a:t>dijo</a:t>
            </a:r>
            <a:r>
              <a:rPr lang="pt-BR" sz="2000" dirty="0">
                <a:latin typeface="Myriad Pro" panose="020B0503030403020204" pitchFamily="34" charset="0"/>
              </a:rPr>
              <a:t>: No cometerás </a:t>
            </a:r>
            <a:r>
              <a:rPr lang="pt-BR" sz="2000" dirty="0" err="1">
                <a:latin typeface="Myriad Pro" panose="020B0503030403020204" pitchFamily="34" charset="0"/>
              </a:rPr>
              <a:t>adulterio</a:t>
            </a:r>
            <a:r>
              <a:rPr lang="pt-BR" sz="2000" dirty="0">
                <a:latin typeface="Myriad Pro" panose="020B0503030403020204" pitchFamily="34" charset="0"/>
              </a:rPr>
              <a:t>, </a:t>
            </a:r>
            <a:r>
              <a:rPr lang="pt-BR" sz="2000" dirty="0" err="1">
                <a:latin typeface="Myriad Pro" panose="020B0503030403020204" pitchFamily="34" charset="0"/>
              </a:rPr>
              <a:t>también</a:t>
            </a:r>
            <a:r>
              <a:rPr lang="pt-BR" sz="2000" dirty="0">
                <a:latin typeface="Myriad Pro" panose="020B0503030403020204" pitchFamily="34" charset="0"/>
              </a:rPr>
              <a:t> ha </a:t>
            </a:r>
            <a:r>
              <a:rPr lang="pt-BR" sz="2000" dirty="0" err="1">
                <a:latin typeface="Myriad Pro" panose="020B0503030403020204" pitchFamily="34" charset="0"/>
              </a:rPr>
              <a:t>dicho</a:t>
            </a:r>
            <a:r>
              <a:rPr lang="pt-BR" sz="2000" dirty="0">
                <a:latin typeface="Myriad Pro" panose="020B0503030403020204" pitchFamily="34" charset="0"/>
              </a:rPr>
              <a:t>: No matarás. </a:t>
            </a:r>
            <a:r>
              <a:rPr lang="pt-BR" sz="2000" dirty="0" err="1">
                <a:latin typeface="Myriad Pro" panose="020B0503030403020204" pitchFamily="34" charset="0"/>
              </a:rPr>
              <a:t>Ahora</a:t>
            </a:r>
            <a:r>
              <a:rPr lang="pt-BR" sz="2000" dirty="0">
                <a:latin typeface="Myriad Pro" panose="020B0503030403020204" pitchFamily="34" charset="0"/>
              </a:rPr>
              <a:t> </a:t>
            </a:r>
            <a:r>
              <a:rPr lang="pt-BR" sz="2000" dirty="0" err="1">
                <a:latin typeface="Myriad Pro" panose="020B0503030403020204" pitchFamily="34" charset="0"/>
              </a:rPr>
              <a:t>bien</a:t>
            </a:r>
            <a:r>
              <a:rPr lang="pt-BR" sz="2000" dirty="0">
                <a:latin typeface="Myriad Pro" panose="020B0503030403020204" pitchFamily="34" charset="0"/>
              </a:rPr>
              <a:t>, si no cometes </a:t>
            </a:r>
            <a:r>
              <a:rPr lang="pt-BR" sz="2000" dirty="0" err="1">
                <a:latin typeface="Myriad Pro" panose="020B0503030403020204" pitchFamily="34" charset="0"/>
              </a:rPr>
              <a:t>adulterio</a:t>
            </a:r>
            <a:r>
              <a:rPr lang="pt-BR" sz="2000" dirty="0">
                <a:latin typeface="Myriad Pro" panose="020B0503030403020204" pitchFamily="34" charset="0"/>
              </a:rPr>
              <a:t>, pero matas, </a:t>
            </a:r>
            <a:r>
              <a:rPr lang="pt-BR" sz="2000" dirty="0" err="1">
                <a:latin typeface="Myriad Pro" panose="020B0503030403020204" pitchFamily="34" charset="0"/>
              </a:rPr>
              <a:t>ya</a:t>
            </a:r>
            <a:r>
              <a:rPr lang="pt-BR" sz="2000" dirty="0">
                <a:latin typeface="Myriad Pro" panose="020B0503030403020204" pitchFamily="34" charset="0"/>
              </a:rPr>
              <a:t> te </a:t>
            </a:r>
            <a:r>
              <a:rPr lang="pt-BR" sz="2000" dirty="0" err="1">
                <a:latin typeface="Myriad Pro" panose="020B0503030403020204" pitchFamily="34" charset="0"/>
              </a:rPr>
              <a:t>has</a:t>
            </a:r>
            <a:r>
              <a:rPr lang="pt-BR" sz="2000" dirty="0">
                <a:latin typeface="Myriad Pro" panose="020B0503030403020204" pitchFamily="34" charset="0"/>
              </a:rPr>
              <a:t> </a:t>
            </a:r>
            <a:r>
              <a:rPr lang="pt-BR" sz="2000" dirty="0" err="1">
                <a:latin typeface="Myriad Pro" panose="020B0503030403020204" pitchFamily="34" charset="0"/>
              </a:rPr>
              <a:t>hecho</a:t>
            </a:r>
            <a:r>
              <a:rPr lang="pt-BR" sz="2000" dirty="0">
                <a:latin typeface="Myriad Pro" panose="020B0503030403020204" pitchFamily="34" charset="0"/>
              </a:rPr>
              <a:t> </a:t>
            </a:r>
            <a:r>
              <a:rPr lang="pt-BR" sz="2000" dirty="0" err="1">
                <a:latin typeface="Myriad Pro" panose="020B0503030403020204" pitchFamily="34" charset="0"/>
              </a:rPr>
              <a:t>transgresor</a:t>
            </a:r>
            <a:r>
              <a:rPr lang="pt-BR" sz="2000" dirty="0">
                <a:latin typeface="Myriad Pro" panose="020B0503030403020204" pitchFamily="34" charset="0"/>
              </a:rPr>
              <a:t> de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ley</a:t>
            </a:r>
            <a:r>
              <a:rPr lang="pt-BR" sz="2000" dirty="0">
                <a:latin typeface="Myriad Pro" panose="020B0503030403020204" pitchFamily="34" charset="0"/>
              </a:rPr>
              <a:t>". </a:t>
            </a:r>
            <a:r>
              <a:rPr lang="pt-BR" sz="2000" b="1" dirty="0">
                <a:latin typeface="Myriad Pro" panose="020B0503030403020204" pitchFamily="34" charset="0"/>
              </a:rPr>
              <a:t>Santiago 2: 10-11</a:t>
            </a:r>
            <a:endParaRPr lang="pt-BR" sz="2000" dirty="0">
              <a:latin typeface="Myriad Pro" panose="020B0503030403020204" pitchFamily="34" charset="0"/>
            </a:endParaRPr>
          </a:p>
        </p:txBody>
      </p:sp>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8307" y="2964277"/>
            <a:ext cx="2865368" cy="3822523"/>
          </a:xfrm>
          <a:prstGeom prst="rect">
            <a:avLst/>
          </a:prstGeom>
        </p:spPr>
      </p:pic>
      <p:sp>
        <p:nvSpPr>
          <p:cNvPr id="25" name="CaixaDeTexto 24"/>
          <p:cNvSpPr txBox="1"/>
          <p:nvPr/>
        </p:nvSpPr>
        <p:spPr>
          <a:xfrm>
            <a:off x="7468036" y="614172"/>
            <a:ext cx="4101958" cy="2354491"/>
          </a:xfrm>
          <a:prstGeom prst="rect">
            <a:avLst/>
          </a:prstGeom>
          <a:noFill/>
        </p:spPr>
        <p:txBody>
          <a:bodyPr wrap="square" rtlCol="0">
            <a:spAutoFit/>
          </a:bodyPr>
          <a:lstStyle/>
          <a:p>
            <a:pPr algn="ctr" rtl="0"/>
            <a:r>
              <a:rPr lang="pt-BR" sz="2100" dirty="0">
                <a:solidFill>
                  <a:schemeClr val="bg1"/>
                </a:solidFill>
                <a:latin typeface="Comix Regular Caps" panose="020B7200000000000000" pitchFamily="34" charset="0"/>
              </a:rPr>
              <a:t>La ley es un reflejo del carácter de Dios y el carácter de Dios no cambia.</a:t>
            </a:r>
          </a:p>
          <a:p>
            <a:pPr algn="ctr" rtl="0"/>
            <a:r>
              <a:rPr lang="pt-BR" sz="2100" dirty="0">
                <a:solidFill>
                  <a:schemeClr val="bg1"/>
                </a:solidFill>
                <a:latin typeface="Comix Regular Caps" panose="020B7200000000000000" pitchFamily="34" charset="0"/>
              </a:rPr>
              <a:t>Si guardamos nueve mandamientos, pero desobedecemos uno, seguimos desobedeciendo a Dios.</a:t>
            </a:r>
          </a:p>
        </p:txBody>
      </p:sp>
      <p:sp>
        <p:nvSpPr>
          <p:cNvPr id="11" name="CaixaDeTexto 10"/>
          <p:cNvSpPr txBox="1"/>
          <p:nvPr/>
        </p:nvSpPr>
        <p:spPr>
          <a:xfrm>
            <a:off x="1295521" y="4944937"/>
            <a:ext cx="4347634" cy="477054"/>
          </a:xfrm>
          <a:prstGeom prst="rect">
            <a:avLst/>
          </a:prstGeom>
          <a:noFill/>
        </p:spPr>
        <p:txBody>
          <a:bodyPr wrap="square" rtlCol="0">
            <a:spAutoFit/>
          </a:bodyPr>
          <a:lstStyle/>
          <a:p>
            <a:pPr algn="l" rtl="0"/>
            <a:r>
              <a:rPr lang="pt-BR" sz="2500" cap="all" dirty="0">
                <a:solidFill>
                  <a:schemeClr val="tx1">
                    <a:lumMod val="85000"/>
                    <a:lumOff val="15000"/>
                  </a:schemeClr>
                </a:solidFill>
                <a:latin typeface="Neufreit ExtraBold" panose="00000900000000000000" pitchFamily="50" charset="0"/>
              </a:rPr>
              <a:t>¿Qué día guardó Jesús?</a:t>
            </a:r>
          </a:p>
        </p:txBody>
      </p:sp>
      <p:sp>
        <p:nvSpPr>
          <p:cNvPr id="12" name="CaixaDeTexto 11"/>
          <p:cNvSpPr txBox="1"/>
          <p:nvPr/>
        </p:nvSpPr>
        <p:spPr>
          <a:xfrm>
            <a:off x="1295521" y="5391620"/>
            <a:ext cx="5131406" cy="1323439"/>
          </a:xfrm>
          <a:prstGeom prst="rect">
            <a:avLst/>
          </a:prstGeom>
          <a:noFill/>
        </p:spPr>
        <p:txBody>
          <a:bodyPr wrap="square" rtlCol="0">
            <a:spAutoFit/>
          </a:bodyPr>
          <a:lstStyle/>
          <a:p>
            <a:r>
              <a:rPr lang="pt-BR" sz="2000" dirty="0">
                <a:latin typeface="Myriad Pro" panose="020B0503030403020204" pitchFamily="34" charset="0"/>
              </a:rPr>
              <a:t>“</a:t>
            </a:r>
            <a:r>
              <a:rPr lang="pt-BR" sz="2000" dirty="0" err="1">
                <a:latin typeface="Myriad Pro" panose="020B0503030403020204" pitchFamily="34" charset="0"/>
              </a:rPr>
              <a:t>Vino</a:t>
            </a:r>
            <a:r>
              <a:rPr lang="pt-BR" sz="2000" dirty="0">
                <a:latin typeface="Myriad Pro" panose="020B0503030403020204" pitchFamily="34" charset="0"/>
              </a:rPr>
              <a:t> a </a:t>
            </a:r>
            <a:r>
              <a:rPr lang="pt-BR" sz="2000" dirty="0" err="1">
                <a:latin typeface="Myriad Pro" panose="020B0503030403020204" pitchFamily="34" charset="0"/>
              </a:rPr>
              <a:t>Nazaret</a:t>
            </a:r>
            <a:r>
              <a:rPr lang="pt-BR" sz="2000" dirty="0">
                <a:latin typeface="Myriad Pro" panose="020B0503030403020204" pitchFamily="34" charset="0"/>
              </a:rPr>
              <a:t>, donde se </a:t>
            </a:r>
            <a:r>
              <a:rPr lang="pt-BR" sz="2000" dirty="0" err="1">
                <a:latin typeface="Myriad Pro" panose="020B0503030403020204" pitchFamily="34" charset="0"/>
              </a:rPr>
              <a:t>había</a:t>
            </a:r>
            <a:r>
              <a:rPr lang="pt-BR" sz="2000" dirty="0">
                <a:latin typeface="Myriad Pro" panose="020B0503030403020204" pitchFamily="34" charset="0"/>
              </a:rPr>
              <a:t> criado;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día</a:t>
            </a:r>
            <a:r>
              <a:rPr lang="pt-BR" sz="2000" dirty="0">
                <a:latin typeface="Myriad Pro" panose="020B0503030403020204" pitchFamily="34" charset="0"/>
              </a:rPr>
              <a:t> de </a:t>
            </a:r>
            <a:r>
              <a:rPr lang="pt-BR" sz="2000" dirty="0" err="1">
                <a:latin typeface="Myriad Pro" panose="020B0503030403020204" pitchFamily="34" charset="0"/>
              </a:rPr>
              <a:t>reposo</a:t>
            </a:r>
            <a:r>
              <a:rPr lang="pt-BR" sz="2000" dirty="0">
                <a:latin typeface="Myriad Pro" panose="020B0503030403020204" pitchFamily="34" charset="0"/>
              </a:rPr>
              <a:t>[a] </a:t>
            </a:r>
            <a:r>
              <a:rPr lang="pt-BR" sz="2000" dirty="0" err="1">
                <a:latin typeface="Myriad Pro" panose="020B0503030403020204" pitchFamily="34" charset="0"/>
              </a:rPr>
              <a:t>entró</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la</a:t>
            </a:r>
            <a:r>
              <a:rPr lang="pt-BR" sz="2000" dirty="0">
                <a:latin typeface="Myriad Pro" panose="020B0503030403020204" pitchFamily="34" charset="0"/>
              </a:rPr>
              <a:t> sinagoga, conforme a </a:t>
            </a:r>
            <a:r>
              <a:rPr lang="pt-BR" sz="2000" dirty="0" err="1">
                <a:latin typeface="Myriad Pro" panose="020B0503030403020204" pitchFamily="34" charset="0"/>
              </a:rPr>
              <a:t>su</a:t>
            </a:r>
            <a:r>
              <a:rPr lang="pt-BR" sz="2000" dirty="0">
                <a:latin typeface="Myriad Pro" panose="020B0503030403020204" pitchFamily="34" charset="0"/>
              </a:rPr>
              <a:t> </a:t>
            </a:r>
            <a:r>
              <a:rPr lang="pt-BR" sz="2000" dirty="0" err="1">
                <a:latin typeface="Myriad Pro" panose="020B0503030403020204" pitchFamily="34" charset="0"/>
              </a:rPr>
              <a:t>costumbre</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se </a:t>
            </a:r>
            <a:r>
              <a:rPr lang="pt-BR" sz="2000" dirty="0" err="1">
                <a:latin typeface="Myriad Pro" panose="020B0503030403020204" pitchFamily="34" charset="0"/>
              </a:rPr>
              <a:t>levantó</a:t>
            </a:r>
            <a:r>
              <a:rPr lang="pt-BR" sz="2000" dirty="0">
                <a:latin typeface="Myriad Pro" panose="020B0503030403020204" pitchFamily="34" charset="0"/>
              </a:rPr>
              <a:t> a </a:t>
            </a:r>
            <a:r>
              <a:rPr lang="pt-BR" sz="2000" dirty="0" err="1">
                <a:latin typeface="Myriad Pro" panose="020B0503030403020204" pitchFamily="34" charset="0"/>
              </a:rPr>
              <a:t>leer</a:t>
            </a:r>
            <a:r>
              <a:rPr lang="pt-BR" sz="2000" dirty="0">
                <a:latin typeface="Myriad Pro" panose="020B0503030403020204" pitchFamily="34" charset="0"/>
              </a:rPr>
              <a:t>”. </a:t>
            </a:r>
            <a:r>
              <a:rPr lang="pt-BR" sz="2000" b="1" dirty="0">
                <a:latin typeface="Myriad Pro" panose="020B0503030403020204" pitchFamily="34" charset="0"/>
              </a:rPr>
              <a:t>Lucas 4:16</a:t>
            </a:r>
            <a:endParaRPr lang="pt-BR" sz="2000" dirty="0">
              <a:latin typeface="Myriad Pro" panose="020B0503030403020204" pitchFamily="34" charset="0"/>
            </a:endParaRPr>
          </a:p>
        </p:txBody>
      </p:sp>
    </p:spTree>
    <p:extLst>
      <p:ext uri="{BB962C8B-B14F-4D97-AF65-F5344CB8AC3E}">
        <p14:creationId xmlns:p14="http://schemas.microsoft.com/office/powerpoint/2010/main" val="21304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5"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827" cy="6858000"/>
          </a:xfrm>
          <a:prstGeom prst="rect">
            <a:avLst/>
          </a:prstGeom>
        </p:spPr>
      </p:pic>
      <p:pic>
        <p:nvPicPr>
          <p:cNvPr id="3" name="Imagem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8819003" y="448593"/>
            <a:ext cx="3061129" cy="4449978"/>
          </a:xfrm>
          <a:prstGeom prst="rect">
            <a:avLst/>
          </a:prstGeom>
        </p:spPr>
      </p:pic>
      <p:pic>
        <p:nvPicPr>
          <p:cNvPr id="7" name="Imagem 6"/>
          <p:cNvPicPr>
            <a:picLocks noChangeAspect="1"/>
          </p:cNvPicPr>
          <p:nvPr/>
        </p:nvPicPr>
        <p:blipFill>
          <a:blip r:embed="rId5">
            <a:extLst>
              <a:ext uri="{28A0092B-C50C-407E-A947-70E740481C1C}">
                <a14:useLocalDpi xmlns:a14="http://schemas.microsoft.com/office/drawing/2010/main" val="0"/>
              </a:ext>
            </a:extLst>
          </a:blip>
          <a:srcRect/>
          <a:stretch/>
        </p:blipFill>
        <p:spPr>
          <a:xfrm>
            <a:off x="177496" y="285575"/>
            <a:ext cx="3633531" cy="1505842"/>
          </a:xfrm>
          <a:prstGeom prst="rect">
            <a:avLst/>
          </a:prstGeom>
        </p:spPr>
      </p:pic>
      <p:sp>
        <p:nvSpPr>
          <p:cNvPr id="25" name="CaixaDeTexto 24"/>
          <p:cNvSpPr txBox="1"/>
          <p:nvPr/>
        </p:nvSpPr>
        <p:spPr>
          <a:xfrm>
            <a:off x="9046052" y="602082"/>
            <a:ext cx="2607029" cy="3785652"/>
          </a:xfrm>
          <a:prstGeom prst="rect">
            <a:avLst/>
          </a:prstGeom>
          <a:noFill/>
        </p:spPr>
        <p:txBody>
          <a:bodyPr wrap="square" rtlCol="0">
            <a:spAutoFit/>
          </a:bodyPr>
          <a:lstStyle/>
          <a:p>
            <a:pPr algn="ctr" rtl="0"/>
            <a:r>
              <a:rPr lang="pt-BR" sz="2000" dirty="0">
                <a:latin typeface="Comix Regular Caps" panose="020B7200000000000000" pitchFamily="34" charset="0"/>
              </a:rPr>
              <a:t>Algunos dicen que después de la muerte de Jesús, ya no necesitamos guardar los mandamientos. Pero vemos que incluso después de la muerte de Jesús, los discípulos continuaron guardando el sábado según el mandamiento.</a:t>
            </a:r>
          </a:p>
        </p:txBody>
      </p:sp>
      <p:sp>
        <p:nvSpPr>
          <p:cNvPr id="10" name="CaixaDeTexto 9"/>
          <p:cNvSpPr txBox="1"/>
          <p:nvPr/>
        </p:nvSpPr>
        <p:spPr>
          <a:xfrm>
            <a:off x="1295519" y="1725036"/>
            <a:ext cx="4347634" cy="477054"/>
          </a:xfrm>
          <a:prstGeom prst="rect">
            <a:avLst/>
          </a:prstGeom>
          <a:noFill/>
        </p:spPr>
        <p:txBody>
          <a:bodyPr wrap="square" rtlCol="0">
            <a:spAutoFit/>
          </a:bodyPr>
          <a:lstStyle/>
          <a:p>
            <a:pPr algn="l" rtl="0"/>
            <a:r>
              <a:rPr lang="pt-BR" sz="2500" cap="all" dirty="0">
                <a:solidFill>
                  <a:schemeClr val="tx1">
                    <a:lumMod val="85000"/>
                    <a:lumOff val="15000"/>
                  </a:schemeClr>
                </a:solidFill>
                <a:latin typeface="Neufreit ExtraBold" panose="00000900000000000000" pitchFamily="50" charset="0"/>
              </a:rPr>
              <a:t>¿Qué día guardó Pablo?</a:t>
            </a:r>
          </a:p>
        </p:txBody>
      </p:sp>
      <p:sp>
        <p:nvSpPr>
          <p:cNvPr id="11" name="CaixaDeTexto 10"/>
          <p:cNvSpPr txBox="1"/>
          <p:nvPr/>
        </p:nvSpPr>
        <p:spPr>
          <a:xfrm>
            <a:off x="1295516" y="2183478"/>
            <a:ext cx="6489947" cy="1323439"/>
          </a:xfrm>
          <a:prstGeom prst="rect">
            <a:avLst/>
          </a:prstGeom>
          <a:noFill/>
        </p:spPr>
        <p:txBody>
          <a:bodyPr wrap="square" rtlCol="0">
            <a:spAutoFit/>
          </a:bodyPr>
          <a:lstStyle/>
          <a:p>
            <a:r>
              <a:rPr lang="pt-BR" sz="2000" dirty="0">
                <a:latin typeface="Myriad Pro" panose="020B0503030403020204" pitchFamily="34" charset="0"/>
              </a:rPr>
              <a:t>"</a:t>
            </a:r>
            <a:r>
              <a:rPr lang="pt-BR" sz="2000" dirty="0" err="1">
                <a:latin typeface="Myriad Pro" panose="020B0503030403020204" pitchFamily="34" charset="0"/>
              </a:rPr>
              <a:t>Pasando</a:t>
            </a:r>
            <a:r>
              <a:rPr lang="pt-BR" sz="2000" dirty="0">
                <a:latin typeface="Myriad Pro" panose="020B0503030403020204" pitchFamily="34" charset="0"/>
              </a:rPr>
              <a:t> por </a:t>
            </a:r>
            <a:r>
              <a:rPr lang="pt-BR" sz="2000" dirty="0" err="1">
                <a:latin typeface="Myriad Pro" panose="020B0503030403020204" pitchFamily="34" charset="0"/>
              </a:rPr>
              <a:t>Anfípolis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Apolonia</a:t>
            </a:r>
            <a:r>
              <a:rPr lang="pt-BR" sz="2000" dirty="0">
                <a:latin typeface="Myriad Pro" panose="020B0503030403020204" pitchFamily="34" charset="0"/>
              </a:rPr>
              <a:t>, </a:t>
            </a:r>
            <a:r>
              <a:rPr lang="pt-BR" sz="2000" dirty="0" err="1">
                <a:latin typeface="Myriad Pro" panose="020B0503030403020204" pitchFamily="34" charset="0"/>
              </a:rPr>
              <a:t>llegaron</a:t>
            </a:r>
            <a:r>
              <a:rPr lang="pt-BR" sz="2000" dirty="0">
                <a:latin typeface="Myriad Pro" panose="020B0503030403020204" pitchFamily="34" charset="0"/>
              </a:rPr>
              <a:t> a </a:t>
            </a:r>
            <a:r>
              <a:rPr lang="pt-BR" sz="2000" dirty="0" err="1">
                <a:latin typeface="Myriad Pro" panose="020B0503030403020204" pitchFamily="34" charset="0"/>
              </a:rPr>
              <a:t>Tesalónica</a:t>
            </a:r>
            <a:r>
              <a:rPr lang="pt-BR" sz="2000" dirty="0">
                <a:latin typeface="Myriad Pro" panose="020B0503030403020204" pitchFamily="34" charset="0"/>
              </a:rPr>
              <a:t>, donde </a:t>
            </a:r>
            <a:r>
              <a:rPr lang="pt-BR" sz="2000" dirty="0" err="1">
                <a:latin typeface="Myriad Pro" panose="020B0503030403020204" pitchFamily="34" charset="0"/>
              </a:rPr>
              <a:t>había</a:t>
            </a:r>
            <a:r>
              <a:rPr lang="pt-BR" sz="2000" dirty="0">
                <a:latin typeface="Myriad Pro" panose="020B0503030403020204" pitchFamily="34" charset="0"/>
              </a:rPr>
              <a:t> una sinagoga de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judíos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Pablo, como </a:t>
            </a:r>
            <a:r>
              <a:rPr lang="pt-BR" sz="2000" dirty="0" err="1">
                <a:latin typeface="Myriad Pro" panose="020B0503030403020204" pitchFamily="34" charset="0"/>
              </a:rPr>
              <a:t>acostumbraba</a:t>
            </a:r>
            <a:r>
              <a:rPr lang="pt-BR" sz="2000" dirty="0">
                <a:latin typeface="Myriad Pro" panose="020B0503030403020204" pitchFamily="34" charset="0"/>
              </a:rPr>
              <a:t>, </a:t>
            </a:r>
            <a:r>
              <a:rPr lang="pt-BR" sz="2000" dirty="0" err="1">
                <a:latin typeface="Myriad Pro" panose="020B0503030403020204" pitchFamily="34" charset="0"/>
              </a:rPr>
              <a:t>fue</a:t>
            </a:r>
            <a:r>
              <a:rPr lang="pt-BR" sz="2000" dirty="0">
                <a:latin typeface="Myriad Pro" panose="020B0503030403020204" pitchFamily="34" charset="0"/>
              </a:rPr>
              <a:t> a </a:t>
            </a:r>
            <a:r>
              <a:rPr lang="pt-BR" sz="2000" dirty="0" err="1">
                <a:latin typeface="Myriad Pro" panose="020B0503030403020204" pitchFamily="34" charset="0"/>
              </a:rPr>
              <a:t>ellos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por </a:t>
            </a:r>
            <a:r>
              <a:rPr lang="pt-BR" sz="2000" dirty="0" err="1">
                <a:latin typeface="Myriad Pro" panose="020B0503030403020204" pitchFamily="34" charset="0"/>
              </a:rPr>
              <a:t>tres</a:t>
            </a:r>
            <a:r>
              <a:rPr lang="pt-BR" sz="2000" dirty="0">
                <a:latin typeface="Myriad Pro" panose="020B0503030403020204" pitchFamily="34" charset="0"/>
              </a:rPr>
              <a:t> </a:t>
            </a:r>
            <a:r>
              <a:rPr lang="pt-BR" sz="2000" dirty="0" err="1">
                <a:latin typeface="Myriad Pro" panose="020B0503030403020204" pitchFamily="34" charset="0"/>
              </a:rPr>
              <a:t>días</a:t>
            </a:r>
            <a:r>
              <a:rPr lang="pt-BR" sz="2000" dirty="0">
                <a:latin typeface="Myriad Pro" panose="020B0503030403020204" pitchFamily="34" charset="0"/>
              </a:rPr>
              <a:t> de </a:t>
            </a:r>
            <a:r>
              <a:rPr lang="pt-BR" sz="2000" dirty="0" err="1">
                <a:latin typeface="Myriad Pro" panose="020B0503030403020204" pitchFamily="34" charset="0"/>
              </a:rPr>
              <a:t>reposo</a:t>
            </a:r>
            <a:r>
              <a:rPr lang="pt-BR" sz="2000" dirty="0">
                <a:latin typeface="Myriad Pro" panose="020B0503030403020204" pitchFamily="34" charset="0"/>
              </a:rPr>
              <a:t> </a:t>
            </a:r>
            <a:r>
              <a:rPr lang="pt-BR" sz="2000" dirty="0" err="1">
                <a:latin typeface="Myriad Pro" panose="020B0503030403020204" pitchFamily="34" charset="0"/>
              </a:rPr>
              <a:t>discutió</a:t>
            </a:r>
            <a:r>
              <a:rPr lang="pt-BR" sz="2000" dirty="0">
                <a:latin typeface="Myriad Pro" panose="020B0503030403020204" pitchFamily="34" charset="0"/>
              </a:rPr>
              <a:t> </a:t>
            </a:r>
            <a:r>
              <a:rPr lang="pt-BR" sz="2000" dirty="0" err="1">
                <a:latin typeface="Myriad Pro" panose="020B0503030403020204" pitchFamily="34" charset="0"/>
              </a:rPr>
              <a:t>con</a:t>
            </a:r>
            <a:r>
              <a:rPr lang="pt-BR" sz="2000" dirty="0">
                <a:latin typeface="Myriad Pro" panose="020B0503030403020204" pitchFamily="34" charset="0"/>
              </a:rPr>
              <a:t> </a:t>
            </a:r>
            <a:r>
              <a:rPr lang="pt-BR" sz="2000" dirty="0" err="1">
                <a:latin typeface="Myriad Pro" panose="020B0503030403020204" pitchFamily="34" charset="0"/>
              </a:rPr>
              <a:t>ellos</a:t>
            </a:r>
            <a:r>
              <a:rPr lang="pt-BR" sz="2000" dirty="0">
                <a:latin typeface="Myriad Pro" panose="020B0503030403020204" pitchFamily="34" charset="0"/>
              </a:rPr>
              <a:t>." </a:t>
            </a:r>
            <a:r>
              <a:rPr lang="pt-BR" sz="2000" b="1" dirty="0" err="1">
                <a:latin typeface="Myriad Pro" panose="020B0503030403020204" pitchFamily="34" charset="0"/>
              </a:rPr>
              <a:t>Hechos</a:t>
            </a:r>
            <a:r>
              <a:rPr lang="pt-BR" sz="2000" b="1" dirty="0">
                <a:latin typeface="Myriad Pro" panose="020B0503030403020204" pitchFamily="34" charset="0"/>
              </a:rPr>
              <a:t> 17: 1-2</a:t>
            </a:r>
            <a:endParaRPr lang="pt-BR" sz="2000" dirty="0">
              <a:latin typeface="Myriad Pro" panose="020B0503030403020204" pitchFamily="34" charset="0"/>
            </a:endParaRPr>
          </a:p>
        </p:txBody>
      </p:sp>
      <p:pic>
        <p:nvPicPr>
          <p:cNvPr id="12" name="Image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0650" y="4620574"/>
            <a:ext cx="1609483" cy="2237426"/>
          </a:xfrm>
          <a:prstGeom prst="rect">
            <a:avLst/>
          </a:prstGeom>
        </p:spPr>
      </p:pic>
      <p:sp>
        <p:nvSpPr>
          <p:cNvPr id="13" name="CaixaDeTexto 12"/>
          <p:cNvSpPr txBox="1"/>
          <p:nvPr/>
        </p:nvSpPr>
        <p:spPr>
          <a:xfrm>
            <a:off x="1295519" y="3509008"/>
            <a:ext cx="6294001" cy="830997"/>
          </a:xfrm>
          <a:prstGeom prst="rect">
            <a:avLst/>
          </a:prstGeom>
          <a:noFill/>
        </p:spPr>
        <p:txBody>
          <a:bodyPr wrap="square" rtlCol="0">
            <a:spAutoFit/>
          </a:bodyPr>
          <a:lstStyle/>
          <a:p>
            <a:pPr algn="l" rtl="0"/>
            <a:r>
              <a:rPr lang="pt-BR" sz="2300" cap="all" dirty="0">
                <a:solidFill>
                  <a:schemeClr val="tx1">
                    <a:lumMod val="85000"/>
                    <a:lumOff val="15000"/>
                  </a:schemeClr>
                </a:solidFill>
                <a:latin typeface="Neufreit ExtraBold" panose="00000900000000000000" pitchFamily="50" charset="0"/>
              </a:rPr>
              <a:t>Que dia los discpulos </a:t>
            </a:r>
            <a:r>
              <a:rPr lang="pt-BR" sz="2500" cap="all" dirty="0">
                <a:solidFill>
                  <a:schemeClr val="tx1">
                    <a:lumMod val="85000"/>
                    <a:lumOff val="15000"/>
                  </a:schemeClr>
                </a:solidFill>
                <a:latin typeface="Neufreit ExtraBold" panose="00000900000000000000" pitchFamily="50" charset="0"/>
              </a:rPr>
              <a:t>conservó</a:t>
            </a:r>
            <a:r>
              <a:rPr lang="pt-BR" sz="2300" cap="all" dirty="0">
                <a:solidFill>
                  <a:schemeClr val="tx1">
                    <a:lumMod val="85000"/>
                    <a:lumOff val="15000"/>
                  </a:schemeClr>
                </a:solidFill>
                <a:latin typeface="Neufreit ExtraBold" panose="00000900000000000000" pitchFamily="50" charset="0"/>
              </a:rPr>
              <a:t> después de la muerte de jesús?</a:t>
            </a:r>
          </a:p>
        </p:txBody>
      </p:sp>
      <p:sp>
        <p:nvSpPr>
          <p:cNvPr id="14" name="CaixaDeTexto 13"/>
          <p:cNvSpPr txBox="1"/>
          <p:nvPr/>
        </p:nvSpPr>
        <p:spPr>
          <a:xfrm>
            <a:off x="1297638" y="4340005"/>
            <a:ext cx="7963928" cy="2246769"/>
          </a:xfrm>
          <a:prstGeom prst="rect">
            <a:avLst/>
          </a:prstGeom>
          <a:noFill/>
        </p:spPr>
        <p:txBody>
          <a:bodyPr wrap="square" rtlCol="0">
            <a:spAutoFit/>
          </a:bodyPr>
          <a:lstStyle/>
          <a:p>
            <a:r>
              <a:rPr lang="pt-BR" sz="2000" dirty="0">
                <a:latin typeface="Myriad Pro" panose="020B0503030403020204" pitchFamily="34" charset="0"/>
              </a:rPr>
              <a:t>“</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quitándolo</a:t>
            </a:r>
            <a:r>
              <a:rPr lang="pt-BR" sz="2000" dirty="0">
                <a:latin typeface="Myriad Pro" panose="020B0503030403020204" pitchFamily="34" charset="0"/>
              </a:rPr>
              <a:t>, </a:t>
            </a:r>
            <a:r>
              <a:rPr lang="pt-BR" sz="2000" dirty="0" err="1">
                <a:latin typeface="Myriad Pro" panose="020B0503030403020204" pitchFamily="34" charset="0"/>
              </a:rPr>
              <a:t>lo</a:t>
            </a:r>
            <a:r>
              <a:rPr lang="pt-BR" sz="2000" dirty="0">
                <a:latin typeface="Myriad Pro" panose="020B0503030403020204" pitchFamily="34" charset="0"/>
              </a:rPr>
              <a:t> </a:t>
            </a:r>
            <a:r>
              <a:rPr lang="pt-BR" sz="2000" dirty="0" err="1">
                <a:latin typeface="Myriad Pro" panose="020B0503030403020204" pitchFamily="34" charset="0"/>
              </a:rPr>
              <a:t>envolvió</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una </a:t>
            </a:r>
            <a:r>
              <a:rPr lang="pt-BR" sz="2000" dirty="0" err="1">
                <a:latin typeface="Myriad Pro" panose="020B0503030403020204" pitchFamily="34" charset="0"/>
              </a:rPr>
              <a:t>sábana</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lo</a:t>
            </a:r>
            <a:r>
              <a:rPr lang="pt-BR" sz="2000" dirty="0">
                <a:latin typeface="Myriad Pro" panose="020B0503030403020204" pitchFamily="34" charset="0"/>
              </a:rPr>
              <a:t> </a:t>
            </a:r>
            <a:r>
              <a:rPr lang="pt-BR" sz="2000" dirty="0" err="1">
                <a:latin typeface="Myriad Pro" panose="020B0503030403020204" pitchFamily="34" charset="0"/>
              </a:rPr>
              <a:t>puso</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un</a:t>
            </a:r>
            <a:r>
              <a:rPr lang="pt-BR" sz="2000" dirty="0">
                <a:latin typeface="Myriad Pro" panose="020B0503030403020204" pitchFamily="34" charset="0"/>
              </a:rPr>
              <a:t> sepulcro </a:t>
            </a:r>
            <a:r>
              <a:rPr lang="pt-BR" sz="2000" dirty="0" err="1">
                <a:latin typeface="Myriad Pro" panose="020B0503030403020204" pitchFamily="34" charset="0"/>
              </a:rPr>
              <a:t>abierto</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una </a:t>
            </a:r>
            <a:r>
              <a:rPr lang="pt-BR" sz="2000" dirty="0" err="1">
                <a:latin typeface="Myriad Pro" panose="020B0503030403020204" pitchFamily="34" charset="0"/>
              </a:rPr>
              <a:t>peña</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cual</a:t>
            </a:r>
            <a:r>
              <a:rPr lang="pt-BR" sz="2000" dirty="0">
                <a:latin typeface="Myriad Pro" panose="020B0503030403020204" pitchFamily="34" charset="0"/>
              </a:rPr>
              <a:t> </a:t>
            </a:r>
            <a:r>
              <a:rPr lang="pt-BR" sz="2000" dirty="0" err="1">
                <a:latin typeface="Myriad Pro" panose="020B0503030403020204" pitchFamily="34" charset="0"/>
              </a:rPr>
              <a:t>aún</a:t>
            </a:r>
            <a:r>
              <a:rPr lang="pt-BR" sz="2000" dirty="0">
                <a:latin typeface="Myriad Pro" panose="020B0503030403020204" pitchFamily="34" charset="0"/>
              </a:rPr>
              <a:t> no se </a:t>
            </a:r>
            <a:r>
              <a:rPr lang="pt-BR" sz="2000" dirty="0" err="1">
                <a:latin typeface="Myriad Pro" panose="020B0503030403020204" pitchFamily="34" charset="0"/>
              </a:rPr>
              <a:t>había</a:t>
            </a:r>
            <a:r>
              <a:rPr lang="pt-BR" sz="2000" dirty="0">
                <a:latin typeface="Myriad Pro" panose="020B0503030403020204" pitchFamily="34" charset="0"/>
              </a:rPr>
              <a:t> </a:t>
            </a:r>
            <a:r>
              <a:rPr lang="pt-BR" sz="2000" dirty="0" err="1">
                <a:latin typeface="Myriad Pro" panose="020B0503030403020204" pitchFamily="34" charset="0"/>
              </a:rPr>
              <a:t>puesto</a:t>
            </a:r>
            <a:r>
              <a:rPr lang="pt-BR" sz="2000" dirty="0">
                <a:latin typeface="Myriad Pro" panose="020B0503030403020204" pitchFamily="34" charset="0"/>
              </a:rPr>
              <a:t> a </a:t>
            </a:r>
            <a:r>
              <a:rPr lang="pt-BR" sz="2000" dirty="0" err="1">
                <a:latin typeface="Myriad Pro" panose="020B0503030403020204" pitchFamily="34" charset="0"/>
              </a:rPr>
              <a:t>nadie</a:t>
            </a:r>
            <a:r>
              <a:rPr lang="pt-BR" sz="2000" dirty="0">
                <a:latin typeface="Myriad Pro" panose="020B0503030403020204" pitchFamily="34" charset="0"/>
              </a:rPr>
              <a:t>. Era </a:t>
            </a:r>
            <a:r>
              <a:rPr lang="pt-BR" sz="2000" dirty="0" err="1">
                <a:latin typeface="Myriad Pro" panose="020B0503030403020204" pitchFamily="34" charset="0"/>
              </a:rPr>
              <a:t>día</a:t>
            </a:r>
            <a:r>
              <a:rPr lang="pt-BR" sz="2000" dirty="0">
                <a:latin typeface="Myriad Pro" panose="020B0503030403020204" pitchFamily="34" charset="0"/>
              </a:rPr>
              <a:t> de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preparación</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estaba</a:t>
            </a:r>
            <a:r>
              <a:rPr lang="pt-BR" sz="2000" dirty="0">
                <a:latin typeface="Myriad Pro" panose="020B0503030403020204" pitchFamily="34" charset="0"/>
              </a:rPr>
              <a:t> para </a:t>
            </a:r>
            <a:r>
              <a:rPr lang="pt-BR" sz="2000" dirty="0" err="1">
                <a:latin typeface="Myriad Pro" panose="020B0503030403020204" pitchFamily="34" charset="0"/>
              </a:rPr>
              <a:t>comenzar</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día</a:t>
            </a:r>
            <a:r>
              <a:rPr lang="pt-BR" sz="2000" dirty="0">
                <a:latin typeface="Myriad Pro" panose="020B0503030403020204" pitchFamily="34" charset="0"/>
              </a:rPr>
              <a:t> de </a:t>
            </a:r>
            <a:r>
              <a:rPr lang="pt-BR" sz="2000" dirty="0" err="1">
                <a:latin typeface="Myriad Pro" panose="020B0503030403020204" pitchFamily="34" charset="0"/>
              </a:rPr>
              <a:t>reposo</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las</a:t>
            </a:r>
            <a:r>
              <a:rPr lang="pt-BR" sz="2000" dirty="0">
                <a:latin typeface="Myriad Pro" panose="020B0503030403020204" pitchFamily="34" charset="0"/>
              </a:rPr>
              <a:t> </a:t>
            </a:r>
            <a:r>
              <a:rPr lang="pt-BR" sz="2000" dirty="0" err="1">
                <a:latin typeface="Myriad Pro" panose="020B0503030403020204" pitchFamily="34" charset="0"/>
              </a:rPr>
              <a:t>mujeres</a:t>
            </a:r>
            <a:r>
              <a:rPr lang="pt-BR" sz="2000" dirty="0">
                <a:latin typeface="Myriad Pro" panose="020B0503030403020204" pitchFamily="34" charset="0"/>
              </a:rPr>
              <a:t> que </a:t>
            </a:r>
            <a:r>
              <a:rPr lang="pt-BR" sz="2000" dirty="0" err="1">
                <a:latin typeface="Myriad Pro" panose="020B0503030403020204" pitchFamily="34" charset="0"/>
              </a:rPr>
              <a:t>habían</a:t>
            </a:r>
            <a:r>
              <a:rPr lang="pt-BR" sz="2000" dirty="0">
                <a:latin typeface="Myriad Pro" panose="020B0503030403020204" pitchFamily="34" charset="0"/>
              </a:rPr>
              <a:t> </a:t>
            </a:r>
            <a:r>
              <a:rPr lang="pt-BR" sz="2000" dirty="0" err="1">
                <a:latin typeface="Myriad Pro" panose="020B0503030403020204" pitchFamily="34" charset="0"/>
              </a:rPr>
              <a:t>venido</a:t>
            </a:r>
            <a:r>
              <a:rPr lang="pt-BR" sz="2000" dirty="0">
                <a:latin typeface="Myriad Pro" panose="020B0503030403020204" pitchFamily="34" charset="0"/>
              </a:rPr>
              <a:t> </a:t>
            </a:r>
            <a:r>
              <a:rPr lang="pt-BR" sz="2000" dirty="0" err="1">
                <a:latin typeface="Myriad Pro" panose="020B0503030403020204" pitchFamily="34" charset="0"/>
              </a:rPr>
              <a:t>con</a:t>
            </a:r>
            <a:r>
              <a:rPr lang="pt-BR" sz="2000" dirty="0">
                <a:latin typeface="Myriad Pro" panose="020B0503030403020204" pitchFamily="34" charset="0"/>
              </a:rPr>
              <a:t> </a:t>
            </a:r>
            <a:r>
              <a:rPr lang="pt-BR" sz="2000" dirty="0" err="1">
                <a:latin typeface="Myriad Pro" panose="020B0503030403020204" pitchFamily="34" charset="0"/>
              </a:rPr>
              <a:t>él</a:t>
            </a:r>
            <a:r>
              <a:rPr lang="pt-BR" sz="2000" dirty="0">
                <a:latin typeface="Myriad Pro" panose="020B0503030403020204" pitchFamily="34" charset="0"/>
              </a:rPr>
              <a:t> desde </a:t>
            </a:r>
            <a:r>
              <a:rPr lang="pt-BR" sz="2000" dirty="0" err="1">
                <a:latin typeface="Myriad Pro" panose="020B0503030403020204" pitchFamily="34" charset="0"/>
              </a:rPr>
              <a:t>Galilea</a:t>
            </a:r>
            <a:r>
              <a:rPr lang="pt-BR" sz="2000" dirty="0">
                <a:latin typeface="Myriad Pro" panose="020B0503030403020204" pitchFamily="34" charset="0"/>
              </a:rPr>
              <a:t>, </a:t>
            </a:r>
            <a:r>
              <a:rPr lang="pt-BR" sz="2000" dirty="0" err="1">
                <a:latin typeface="Myriad Pro" panose="020B0503030403020204" pitchFamily="34" charset="0"/>
              </a:rPr>
              <a:t>siguieron</a:t>
            </a:r>
            <a:r>
              <a:rPr lang="pt-BR" sz="2000" dirty="0">
                <a:latin typeface="Myriad Pro" panose="020B0503030403020204" pitchFamily="34" charset="0"/>
              </a:rPr>
              <a:t> </a:t>
            </a:r>
            <a:r>
              <a:rPr lang="pt-BR" sz="2000" dirty="0" err="1">
                <a:latin typeface="Myriad Pro" panose="020B0503030403020204" pitchFamily="34" charset="0"/>
              </a:rPr>
              <a:t>también</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vieron</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sepulcro,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cómo</a:t>
            </a:r>
            <a:r>
              <a:rPr lang="pt-BR" sz="2000" dirty="0">
                <a:latin typeface="Myriad Pro" panose="020B0503030403020204" pitchFamily="34" charset="0"/>
              </a:rPr>
              <a:t> </a:t>
            </a:r>
            <a:r>
              <a:rPr lang="pt-BR" sz="2000" dirty="0" err="1">
                <a:latin typeface="Myriad Pro" panose="020B0503030403020204" pitchFamily="34" charset="0"/>
              </a:rPr>
              <a:t>fue</a:t>
            </a:r>
            <a:r>
              <a:rPr lang="pt-BR" sz="2000" dirty="0">
                <a:latin typeface="Myriad Pro" panose="020B0503030403020204" pitchFamily="34" charset="0"/>
              </a:rPr>
              <a:t> </a:t>
            </a:r>
            <a:r>
              <a:rPr lang="pt-BR" sz="2000" dirty="0" err="1">
                <a:latin typeface="Myriad Pro" panose="020B0503030403020204" pitchFamily="34" charset="0"/>
              </a:rPr>
              <a:t>puesto</a:t>
            </a:r>
            <a:r>
              <a:rPr lang="pt-BR" sz="2000" dirty="0">
                <a:latin typeface="Myriad Pro" panose="020B0503030403020204" pitchFamily="34" charset="0"/>
              </a:rPr>
              <a:t> </a:t>
            </a:r>
            <a:r>
              <a:rPr lang="pt-BR" sz="2000" dirty="0" err="1">
                <a:latin typeface="Myriad Pro" panose="020B0503030403020204" pitchFamily="34" charset="0"/>
              </a:rPr>
              <a:t>su</a:t>
            </a:r>
            <a:r>
              <a:rPr lang="pt-BR" sz="2000" dirty="0">
                <a:latin typeface="Myriad Pro" panose="020B0503030403020204" pitchFamily="34" charset="0"/>
              </a:rPr>
              <a:t> </a:t>
            </a:r>
            <a:r>
              <a:rPr lang="pt-BR" sz="2000" dirty="0" err="1">
                <a:latin typeface="Myriad Pro" panose="020B0503030403020204" pitchFamily="34" charset="0"/>
              </a:rPr>
              <a:t>cuerpo</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vueltas</a:t>
            </a:r>
            <a:r>
              <a:rPr lang="pt-BR" sz="2000" dirty="0">
                <a:latin typeface="Myriad Pro" panose="020B0503030403020204" pitchFamily="34" charset="0"/>
              </a:rPr>
              <a:t>, </a:t>
            </a:r>
            <a:r>
              <a:rPr lang="pt-BR" sz="2000" dirty="0" err="1">
                <a:latin typeface="Myriad Pro" panose="020B0503030403020204" pitchFamily="34" charset="0"/>
              </a:rPr>
              <a:t>prepararon</a:t>
            </a:r>
            <a:r>
              <a:rPr lang="pt-BR" sz="2000" dirty="0">
                <a:latin typeface="Myriad Pro" panose="020B0503030403020204" pitchFamily="34" charset="0"/>
              </a:rPr>
              <a:t> </a:t>
            </a:r>
            <a:r>
              <a:rPr lang="pt-BR" sz="2000" dirty="0" err="1">
                <a:latin typeface="Myriad Pro" panose="020B0503030403020204" pitchFamily="34" charset="0"/>
              </a:rPr>
              <a:t>especias</a:t>
            </a:r>
            <a:r>
              <a:rPr lang="pt-BR" sz="2000" dirty="0">
                <a:latin typeface="Myriad Pro" panose="020B0503030403020204" pitchFamily="34" charset="0"/>
              </a:rPr>
              <a:t> aromáticas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ungüentos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descansaron</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día</a:t>
            </a:r>
            <a:r>
              <a:rPr lang="pt-BR" sz="2000" dirty="0">
                <a:latin typeface="Myriad Pro" panose="020B0503030403020204" pitchFamily="34" charset="0"/>
              </a:rPr>
              <a:t> de </a:t>
            </a:r>
            <a:r>
              <a:rPr lang="pt-BR" sz="2000" dirty="0" err="1">
                <a:latin typeface="Myriad Pro" panose="020B0503030403020204" pitchFamily="34" charset="0"/>
              </a:rPr>
              <a:t>reposo</a:t>
            </a:r>
            <a:r>
              <a:rPr lang="pt-BR" sz="2000" dirty="0">
                <a:latin typeface="Myriad Pro" panose="020B0503030403020204" pitchFamily="34" charset="0"/>
              </a:rPr>
              <a:t>, conforme al </a:t>
            </a:r>
            <a:r>
              <a:rPr lang="pt-BR" sz="2000" dirty="0" err="1">
                <a:latin typeface="Myriad Pro" panose="020B0503030403020204" pitchFamily="34" charset="0"/>
              </a:rPr>
              <a:t>mandamiento</a:t>
            </a:r>
            <a:r>
              <a:rPr lang="pt-BR" sz="2000" dirty="0">
                <a:latin typeface="Myriad Pro" panose="020B0503030403020204" pitchFamily="34" charset="0"/>
              </a:rPr>
              <a:t>.”. </a:t>
            </a:r>
            <a:r>
              <a:rPr lang="pt-BR" sz="2000" b="1" dirty="0">
                <a:latin typeface="Myriad Pro" panose="020B0503030403020204" pitchFamily="34" charset="0"/>
              </a:rPr>
              <a:t>Lucas 23: 53-56</a:t>
            </a:r>
            <a:endParaRPr lang="pt-BR" sz="2000" dirty="0">
              <a:latin typeface="Myriad Pro" panose="020B0503030403020204" pitchFamily="34" charset="0"/>
            </a:endParaRPr>
          </a:p>
        </p:txBody>
      </p:sp>
    </p:spTree>
    <p:extLst>
      <p:ext uri="{BB962C8B-B14F-4D97-AF65-F5344CB8AC3E}">
        <p14:creationId xmlns:p14="http://schemas.microsoft.com/office/powerpoint/2010/main" val="221549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P spid="11"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2971631" y="2690950"/>
            <a:ext cx="6248739" cy="15815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pt-BR" sz="2700" dirty="0">
                <a:solidFill>
                  <a:schemeClr val="bg1"/>
                </a:solidFill>
                <a:latin typeface="Coolvetica Rg" panose="020B0603030602020004" pitchFamily="34" charset="0"/>
              </a:rPr>
              <a:t>Creo que la Biblia está inspirada por Dios, la aceptaré como la regla de fe en mi vida y tomaré un tiempo todos los días para leer Su mensaje.</a:t>
            </a:r>
          </a:p>
        </p:txBody>
      </p:sp>
      <p:pic>
        <p:nvPicPr>
          <p:cNvPr id="11" name="Imagem 10"/>
          <p:cNvPicPr>
            <a:picLocks noChangeAspect="1"/>
          </p:cNvPicPr>
          <p:nvPr/>
        </p:nvPicPr>
        <p:blipFill>
          <a:blip r:embed="rId2"/>
          <a:stretch>
            <a:fillRect/>
          </a:stretch>
        </p:blipFill>
        <p:spPr>
          <a:xfrm>
            <a:off x="3676479" y="5829300"/>
            <a:ext cx="1495132" cy="759453"/>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rcRect/>
          <a:stretch/>
        </p:blipFill>
        <p:spPr>
          <a:xfrm>
            <a:off x="2369" y="0"/>
            <a:ext cx="12187262" cy="6858000"/>
          </a:xfrm>
          <a:prstGeom prst="rect">
            <a:avLst/>
          </a:prstGeom>
        </p:spPr>
      </p:pic>
      <p:sp>
        <p:nvSpPr>
          <p:cNvPr id="7" name="CaixaDeTexto 6"/>
          <p:cNvSpPr txBox="1"/>
          <p:nvPr/>
        </p:nvSpPr>
        <p:spPr>
          <a:xfrm>
            <a:off x="3225421" y="2142915"/>
            <a:ext cx="5741157" cy="2677656"/>
          </a:xfrm>
          <a:prstGeom prst="rect">
            <a:avLst/>
          </a:prstGeom>
          <a:noFill/>
        </p:spPr>
        <p:txBody>
          <a:bodyPr wrap="square" rtlCol="0">
            <a:spAutoFit/>
          </a:bodyPr>
          <a:lstStyle/>
          <a:p>
            <a:pPr algn="ctr" rtl="0"/>
            <a:r>
              <a:rPr lang="pt-BR" sz="24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Quiero ser fiel a </a:t>
            </a:r>
            <a:r>
              <a:rPr lang="pt-BR" sz="2400" b="1" dirty="0" err="1">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Dios</a:t>
            </a:r>
            <a:r>
              <a:rPr lang="pt-BR" sz="24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a:t>
            </a:r>
            <a:r>
              <a:rPr lang="pt-BR" sz="2400" b="1" dirty="0" err="1">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en</a:t>
            </a:r>
            <a:r>
              <a:rPr lang="pt-BR" sz="24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todas mis </a:t>
            </a:r>
            <a:r>
              <a:rPr lang="pt-BR" sz="2400" b="1" dirty="0" err="1">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actitudes</a:t>
            </a:r>
            <a:r>
              <a:rPr lang="pt-BR" sz="24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y guardando todos sus mandamientos, incluido el día de reposo, entendiendo que no salva, sino que revela la vida de quien vive en la fe y adora a Dios, pudiendo así recibir su gracia.</a:t>
            </a:r>
            <a:endParaRPr lang="pt-BR" sz="3200" b="1" dirty="0">
              <a:latin typeface="Myriad Pro" panose="020B0503030403020204" pitchFamily="34" charset="0"/>
            </a:endParaRPr>
          </a:p>
        </p:txBody>
      </p:sp>
    </p:spTree>
    <p:extLst>
      <p:ext uri="{BB962C8B-B14F-4D97-AF65-F5344CB8AC3E}">
        <p14:creationId xmlns:p14="http://schemas.microsoft.com/office/powerpoint/2010/main" val="38425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987</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8</vt:i4>
      </vt:variant>
    </vt:vector>
  </HeadingPairs>
  <TitlesOfParts>
    <vt:vector size="18" baseType="lpstr">
      <vt:lpstr>Arial</vt:lpstr>
      <vt:lpstr>Calibri</vt:lpstr>
      <vt:lpstr>Calibri Light</vt:lpstr>
      <vt:lpstr>Comix Regular Caps</vt:lpstr>
      <vt:lpstr>Coolvetica Rg</vt:lpstr>
      <vt:lpstr>Helvetica</vt:lpstr>
      <vt:lpstr>Loew Black</vt:lpstr>
      <vt:lpstr>Myriad Pro</vt:lpstr>
      <vt:lpstr>Neufreit ExtraBold</vt:lpstr>
      <vt:lpstr>Tema do Office</vt:lpstr>
      <vt:lpstr>Episodio 6</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Mara Buás</dc:creator>
  <cp:lastModifiedBy>Alberto Souza</cp:lastModifiedBy>
  <cp:revision>54</cp:revision>
  <dcterms:created xsi:type="dcterms:W3CDTF">2020-07-07T19:42:46Z</dcterms:created>
  <dcterms:modified xsi:type="dcterms:W3CDTF">2021-05-14T15:13:37Z</dcterms:modified>
</cp:coreProperties>
</file>