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4" r:id="rId5"/>
    <p:sldId id="265" r:id="rId6"/>
    <p:sldId id="266" r:id="rId7"/>
    <p:sldId id="260" r:id="rId8"/>
    <p:sldId id="267" r:id="rId9"/>
    <p:sldId id="25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5CD"/>
    <a:srgbClr val="F48F73"/>
    <a:srgbClr val="66A6F2"/>
    <a:srgbClr val="561403"/>
    <a:srgbClr val="CC0066"/>
    <a:srgbClr val="600404"/>
    <a:srgbClr val="7C3825"/>
    <a:srgbClr val="D8B13E"/>
    <a:srgbClr val="E94E1B"/>
    <a:srgbClr val="007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53D35-078C-491A-A54F-F0F5C59E2AF6}" v="4" dt="2021-05-14T15:19:16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5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Souza" userId="dad49b60f5aa05a0" providerId="LiveId" clId="{DA353D35-078C-491A-A54F-F0F5C59E2AF6}"/>
    <pc:docChg chg="modSld">
      <pc:chgData name="Alberto Souza" userId="dad49b60f5aa05a0" providerId="LiveId" clId="{DA353D35-078C-491A-A54F-F0F5C59E2AF6}" dt="2021-05-14T15:19:16.428" v="3" actId="14826"/>
      <pc:docMkLst>
        <pc:docMk/>
      </pc:docMkLst>
      <pc:sldChg chg="modSp">
        <pc:chgData name="Alberto Souza" userId="dad49b60f5aa05a0" providerId="LiveId" clId="{DA353D35-078C-491A-A54F-F0F5C59E2AF6}" dt="2021-05-14T15:18:27.548" v="0" actId="14826"/>
        <pc:sldMkLst>
          <pc:docMk/>
          <pc:sldMk cId="503766041" sldId="256"/>
        </pc:sldMkLst>
        <pc:picChg chg="mod">
          <ac:chgData name="Alberto Souza" userId="dad49b60f5aa05a0" providerId="LiveId" clId="{DA353D35-078C-491A-A54F-F0F5C59E2AF6}" dt="2021-05-14T15:18:27.548" v="0" actId="14826"/>
          <ac:picMkLst>
            <pc:docMk/>
            <pc:sldMk cId="503766041" sldId="256"/>
            <ac:picMk id="10" creationId="{00000000-0000-0000-0000-000000000000}"/>
          </ac:picMkLst>
        </pc:picChg>
      </pc:sldChg>
      <pc:sldChg chg="modSp">
        <pc:chgData name="Alberto Souza" userId="dad49b60f5aa05a0" providerId="LiveId" clId="{DA353D35-078C-491A-A54F-F0F5C59E2AF6}" dt="2021-05-14T15:19:16.428" v="3" actId="14826"/>
        <pc:sldMkLst>
          <pc:docMk/>
          <pc:sldMk cId="3842528858" sldId="257"/>
        </pc:sldMkLst>
        <pc:picChg chg="mod">
          <ac:chgData name="Alberto Souza" userId="dad49b60f5aa05a0" providerId="LiveId" clId="{DA353D35-078C-491A-A54F-F0F5C59E2AF6}" dt="2021-05-14T15:19:16.428" v="3" actId="14826"/>
          <ac:picMkLst>
            <pc:docMk/>
            <pc:sldMk cId="3842528858" sldId="257"/>
            <ac:picMk id="2" creationId="{00000000-0000-0000-0000-000000000000}"/>
          </ac:picMkLst>
        </pc:picChg>
      </pc:sldChg>
      <pc:sldChg chg="modSp">
        <pc:chgData name="Alberto Souza" userId="dad49b60f5aa05a0" providerId="LiveId" clId="{DA353D35-078C-491A-A54F-F0F5C59E2AF6}" dt="2021-05-14T15:18:49.333" v="1" actId="14826"/>
        <pc:sldMkLst>
          <pc:docMk/>
          <pc:sldMk cId="2130407961" sldId="260"/>
        </pc:sldMkLst>
        <pc:picChg chg="mod">
          <ac:chgData name="Alberto Souza" userId="dad49b60f5aa05a0" providerId="LiveId" clId="{DA353D35-078C-491A-A54F-F0F5C59E2AF6}" dt="2021-05-14T15:18:49.333" v="1" actId="14826"/>
          <ac:picMkLst>
            <pc:docMk/>
            <pc:sldMk cId="2130407961" sldId="260"/>
            <ac:picMk id="7" creationId="{00000000-0000-0000-0000-000000000000}"/>
          </ac:picMkLst>
        </pc:picChg>
      </pc:sldChg>
      <pc:sldChg chg="modSp">
        <pc:chgData name="Alberto Souza" userId="dad49b60f5aa05a0" providerId="LiveId" clId="{DA353D35-078C-491A-A54F-F0F5C59E2AF6}" dt="2021-05-14T15:18:59.871" v="2" actId="14826"/>
        <pc:sldMkLst>
          <pc:docMk/>
          <pc:sldMk cId="748507000" sldId="267"/>
        </pc:sldMkLst>
        <pc:picChg chg="mod">
          <ac:chgData name="Alberto Souza" userId="dad49b60f5aa05a0" providerId="LiveId" clId="{DA353D35-078C-491A-A54F-F0F5C59E2AF6}" dt="2021-05-14T15:18:59.871" v="2" actId="14826"/>
          <ac:picMkLst>
            <pc:docMk/>
            <pc:sldMk cId="748507000" sldId="267"/>
            <ac:picMk id="7" creationId="{00000000-0000-0000-0000-000000000000}"/>
          </ac:picMkLst>
        </pc:picChg>
      </pc:sldChg>
    </pc:docChg>
  </pc:docChgLst>
  <pc:docChgLst>
    <pc:chgData name="Meire Oliveira" userId="e0860796-549a-4a1e-bd95-bc2a32037524" providerId="ADAL" clId="{362759E8-028C-4096-8D5B-1E6838BC9F22}"/>
    <pc:docChg chg="undo custSel modSld">
      <pc:chgData name="Meire Oliveira" userId="e0860796-549a-4a1e-bd95-bc2a32037524" providerId="ADAL" clId="{362759E8-028C-4096-8D5B-1E6838BC9F22}" dt="2021-04-30T15:05:46.209" v="113"/>
      <pc:docMkLst>
        <pc:docMk/>
      </pc:docMkLst>
      <pc:sldChg chg="modAnim">
        <pc:chgData name="Meire Oliveira" userId="e0860796-549a-4a1e-bd95-bc2a32037524" providerId="ADAL" clId="{362759E8-028C-4096-8D5B-1E6838BC9F22}" dt="2021-04-30T13:16:09.632" v="0"/>
        <pc:sldMkLst>
          <pc:docMk/>
          <pc:sldMk cId="503766041" sldId="256"/>
        </pc:sldMkLst>
      </pc:sldChg>
      <pc:sldChg chg="modSp modAnim">
        <pc:chgData name="Meire Oliveira" userId="e0860796-549a-4a1e-bd95-bc2a32037524" providerId="ADAL" clId="{362759E8-028C-4096-8D5B-1E6838BC9F22}" dt="2021-04-30T13:26:36.556" v="81" actId="20577"/>
        <pc:sldMkLst>
          <pc:docMk/>
          <pc:sldMk cId="3842528858" sldId="257"/>
        </pc:sldMkLst>
        <pc:spChg chg="mod">
          <ac:chgData name="Meire Oliveira" userId="e0860796-549a-4a1e-bd95-bc2a32037524" providerId="ADAL" clId="{362759E8-028C-4096-8D5B-1E6838BC9F22}" dt="2021-04-30T13:26:36.556" v="81" actId="20577"/>
          <ac:spMkLst>
            <pc:docMk/>
            <pc:sldMk cId="3842528858" sldId="257"/>
            <ac:spMk id="7" creationId="{00000000-0000-0000-0000-000000000000}"/>
          </ac:spMkLst>
        </pc:spChg>
      </pc:sldChg>
      <pc:sldChg chg="modAnim">
        <pc:chgData name="Meire Oliveira" userId="e0860796-549a-4a1e-bd95-bc2a32037524" providerId="ADAL" clId="{362759E8-028C-4096-8D5B-1E6838BC9F22}" dt="2021-04-30T13:17:08.852" v="12"/>
        <pc:sldMkLst>
          <pc:docMk/>
          <pc:sldMk cId="2878561007" sldId="259"/>
        </pc:sldMkLst>
      </pc:sldChg>
      <pc:sldChg chg="modAnim">
        <pc:chgData name="Meire Oliveira" userId="e0860796-549a-4a1e-bd95-bc2a32037524" providerId="ADAL" clId="{362759E8-028C-4096-8D5B-1E6838BC9F22}" dt="2021-04-30T13:24:24.164" v="66"/>
        <pc:sldMkLst>
          <pc:docMk/>
          <pc:sldMk cId="2130407961" sldId="260"/>
        </pc:sldMkLst>
      </pc:sldChg>
      <pc:sldChg chg="modAnim">
        <pc:chgData name="Meire Oliveira" userId="e0860796-549a-4a1e-bd95-bc2a32037524" providerId="ADAL" clId="{362759E8-028C-4096-8D5B-1E6838BC9F22}" dt="2021-04-30T13:16:34.240" v="5"/>
        <pc:sldMkLst>
          <pc:docMk/>
          <pc:sldMk cId="1390931848" sldId="261"/>
        </pc:sldMkLst>
      </pc:sldChg>
      <pc:sldChg chg="modAnim">
        <pc:chgData name="Meire Oliveira" userId="e0860796-549a-4a1e-bd95-bc2a32037524" providerId="ADAL" clId="{362759E8-028C-4096-8D5B-1E6838BC9F22}" dt="2021-04-30T13:18:56.696" v="24"/>
        <pc:sldMkLst>
          <pc:docMk/>
          <pc:sldMk cId="1361922803" sldId="264"/>
        </pc:sldMkLst>
      </pc:sldChg>
      <pc:sldChg chg="addSp delSp modSp mod delAnim modAnim">
        <pc:chgData name="Meire Oliveira" userId="e0860796-549a-4a1e-bd95-bc2a32037524" providerId="ADAL" clId="{362759E8-028C-4096-8D5B-1E6838BC9F22}" dt="2021-04-30T15:05:46.209" v="113"/>
        <pc:sldMkLst>
          <pc:docMk/>
          <pc:sldMk cId="1638384452" sldId="265"/>
        </pc:sldMkLst>
        <pc:spChg chg="add mod">
          <ac:chgData name="Meire Oliveira" userId="e0860796-549a-4a1e-bd95-bc2a32037524" providerId="ADAL" clId="{362759E8-028C-4096-8D5B-1E6838BC9F22}" dt="2021-04-30T15:04:31.774" v="108" actId="1076"/>
          <ac:spMkLst>
            <pc:docMk/>
            <pc:sldMk cId="1638384452" sldId="265"/>
            <ac:spMk id="17" creationId="{9E5F786F-C8AA-453D-B84D-D68D2A5AFC14}"/>
          </ac:spMkLst>
        </pc:spChg>
        <pc:spChg chg="del">
          <ac:chgData name="Meire Oliveira" userId="e0860796-549a-4a1e-bd95-bc2a32037524" providerId="ADAL" clId="{362759E8-028C-4096-8D5B-1E6838BC9F22}" dt="2021-04-30T15:01:37.787" v="84" actId="478"/>
          <ac:spMkLst>
            <pc:docMk/>
            <pc:sldMk cId="1638384452" sldId="265"/>
            <ac:spMk id="46" creationId="{00000000-0000-0000-0000-000000000000}"/>
          </ac:spMkLst>
        </pc:spChg>
        <pc:picChg chg="add mod">
          <ac:chgData name="Meire Oliveira" userId="e0860796-549a-4a1e-bd95-bc2a32037524" providerId="ADAL" clId="{362759E8-028C-4096-8D5B-1E6838BC9F22}" dt="2021-04-30T15:02:43.388" v="89" actId="1076"/>
          <ac:picMkLst>
            <pc:docMk/>
            <pc:sldMk cId="1638384452" sldId="265"/>
            <ac:picMk id="2" creationId="{BA61B7F6-5E6E-4F0B-AE35-9F1C5B50F2F8}"/>
          </ac:picMkLst>
        </pc:picChg>
        <pc:picChg chg="mod ord">
          <ac:chgData name="Meire Oliveira" userId="e0860796-549a-4a1e-bd95-bc2a32037524" providerId="ADAL" clId="{362759E8-028C-4096-8D5B-1E6838BC9F22}" dt="2021-04-30T15:04:58.860" v="110" actId="1076"/>
          <ac:picMkLst>
            <pc:docMk/>
            <pc:sldMk cId="1638384452" sldId="265"/>
            <ac:picMk id="16" creationId="{00000000-0000-0000-0000-000000000000}"/>
          </ac:picMkLst>
        </pc:picChg>
        <pc:picChg chg="del">
          <ac:chgData name="Meire Oliveira" userId="e0860796-549a-4a1e-bd95-bc2a32037524" providerId="ADAL" clId="{362759E8-028C-4096-8D5B-1E6838BC9F22}" dt="2021-04-30T15:01:35.381" v="83" actId="478"/>
          <ac:picMkLst>
            <pc:docMk/>
            <pc:sldMk cId="1638384452" sldId="265"/>
            <ac:picMk id="20" creationId="{00000000-0000-0000-0000-000000000000}"/>
          </ac:picMkLst>
        </pc:picChg>
      </pc:sldChg>
      <pc:sldChg chg="modSp modAnim">
        <pc:chgData name="Meire Oliveira" userId="e0860796-549a-4a1e-bd95-bc2a32037524" providerId="ADAL" clId="{362759E8-028C-4096-8D5B-1E6838BC9F22}" dt="2021-04-30T14:32:18.807" v="82" actId="20577"/>
        <pc:sldMkLst>
          <pc:docMk/>
          <pc:sldMk cId="2619327780" sldId="266"/>
        </pc:sldMkLst>
        <pc:spChg chg="mod">
          <ac:chgData name="Meire Oliveira" userId="e0860796-549a-4a1e-bd95-bc2a32037524" providerId="ADAL" clId="{362759E8-028C-4096-8D5B-1E6838BC9F22}" dt="2021-04-30T14:32:18.807" v="82" actId="20577"/>
          <ac:spMkLst>
            <pc:docMk/>
            <pc:sldMk cId="2619327780" sldId="266"/>
            <ac:spMk id="21" creationId="{00000000-0000-0000-0000-000000000000}"/>
          </ac:spMkLst>
        </pc:spChg>
      </pc:sldChg>
      <pc:sldChg chg="modAnim">
        <pc:chgData name="Meire Oliveira" userId="e0860796-549a-4a1e-bd95-bc2a32037524" providerId="ADAL" clId="{362759E8-028C-4096-8D5B-1E6838BC9F22}" dt="2021-04-30T13:24:29.662" v="68"/>
        <pc:sldMkLst>
          <pc:docMk/>
          <pc:sldMk cId="74850700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pPr rtl="0"/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Episodio 8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La piedra parlante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/>
          <a:stretch/>
        </p:blipFill>
        <p:spPr>
          <a:xfrm>
            <a:off x="-13063" y="2325188"/>
            <a:ext cx="9873946" cy="453281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5475" y="511181"/>
            <a:ext cx="40902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3200" b="1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¿Cuál es la función principal de </a:t>
            </a:r>
            <a:r>
              <a:rPr lang="pt-BR" sz="3200" b="1" cap="all" dirty="0" err="1">
                <a:solidFill>
                  <a:srgbClr val="561403"/>
                </a:solidFill>
                <a:latin typeface="Neufreit ExtraBold" panose="00000900000000000000" pitchFamily="50" charset="0"/>
              </a:rPr>
              <a:t>un</a:t>
            </a:r>
            <a:r>
              <a:rPr lang="pt-BR" sz="3200" b="1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 </a:t>
            </a:r>
            <a:r>
              <a:rPr lang="pt-BR" sz="6000" b="1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Profeta?</a:t>
            </a:r>
            <a:endParaRPr lang="pt-BR" sz="6000" cap="all" dirty="0">
              <a:solidFill>
                <a:srgbClr val="561403"/>
              </a:solidFill>
              <a:latin typeface="Neufreit ExtraBold" panose="00000900000000000000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0266" y="917314"/>
            <a:ext cx="6613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000" dirty="0">
                <a:latin typeface="Myriad Pro" panose="020B0503030403020204" pitchFamily="34" charset="0"/>
              </a:rPr>
              <a:t>"He aquí, levantaré un profeta entre tus hermanos, como tú, y pondré mis palabras en su boca, y él les hablará todo lo que yo le mande". </a:t>
            </a:r>
            <a:r>
              <a:rPr lang="pt-BR" sz="2000" b="1" dirty="0">
                <a:latin typeface="Myriad Pro" panose="020B0503030403020204" pitchFamily="34" charset="0"/>
              </a:rPr>
              <a:t>Deuteronomio 18:18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0" y="3187337"/>
            <a:ext cx="5673013" cy="279122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613418" y="3611698"/>
            <a:ext cx="4640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Después del pecado de Adán y Eva, nuestra comunicación con Dios se vio afectada, pero nunca se perdió. A lo largo de la historia, </a:t>
            </a:r>
            <a:r>
              <a:rPr lang="pt-BR" sz="2000" dirty="0" err="1">
                <a:latin typeface="Comix Regular Caps" panose="020B7200000000000000" pitchFamily="34" charset="0"/>
              </a:rPr>
              <a:t>Dios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contó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con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hombres</a:t>
            </a:r>
            <a:r>
              <a:rPr lang="pt-BR" sz="2000" dirty="0">
                <a:latin typeface="Comix Regular Caps" panose="020B7200000000000000" pitchFamily="34" charset="0"/>
              </a:rPr>
              <a:t> y mujeres para comunicar sus </a:t>
            </a:r>
            <a:r>
              <a:rPr lang="pt-BR" sz="2000" dirty="0" err="1">
                <a:latin typeface="Comix Regular Caps" panose="020B7200000000000000" pitchFamily="34" charset="0"/>
              </a:rPr>
              <a:t>revelaciones</a:t>
            </a:r>
            <a:r>
              <a:rPr lang="pt-BR" sz="2000" dirty="0">
                <a:latin typeface="Comix Regular Caps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4" y="4167051"/>
            <a:ext cx="4900435" cy="2076481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7" y="1394331"/>
            <a:ext cx="6470763" cy="3674057"/>
          </a:xfrm>
          <a:prstGeom prst="rect">
            <a:avLst/>
          </a:prstGeom>
        </p:spPr>
      </p:pic>
      <p:sp>
        <p:nvSpPr>
          <p:cNvPr id="53" name="CaixaDeTexto 52"/>
          <p:cNvSpPr txBox="1"/>
          <p:nvPr/>
        </p:nvSpPr>
        <p:spPr>
          <a:xfrm>
            <a:off x="675042" y="1905244"/>
            <a:ext cx="55298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b="1" cap="all" dirty="0">
                <a:latin typeface="Neufreit ExtraBold" panose="00000900000000000000" pitchFamily="50" charset="0"/>
              </a:rPr>
              <a:t>¿Son verdaderos todos los profetas? ¿Qué dijo Jesús sobre el tema?</a:t>
            </a:r>
            <a:endParaRPr lang="pt-BR" sz="2500" cap="all" dirty="0"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59185" y="3225657"/>
            <a:ext cx="529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000" dirty="0">
                <a:latin typeface="Myriad Pro" panose="020B0503030403020204" pitchFamily="34" charset="0"/>
              </a:rPr>
              <a:t>"Porque se levantarán falsos Cristos y falsos profetas, y harán tan grandes señales y prodigios que, si </a:t>
            </a:r>
            <a:r>
              <a:rPr lang="pt-BR" sz="2000" dirty="0" err="1">
                <a:latin typeface="Myriad Pro" panose="020B0503030403020204" pitchFamily="34" charset="0"/>
              </a:rPr>
              <a:t>fuera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posible</a:t>
            </a:r>
            <a:r>
              <a:rPr lang="pt-BR" sz="2000" dirty="0">
                <a:latin typeface="Myriad Pro" panose="020B0503030403020204" pitchFamily="34" charset="0"/>
              </a:rPr>
              <a:t>, engañarían incluso a los escogidos". </a:t>
            </a:r>
            <a:r>
              <a:rPr lang="pt-BR" sz="2000" b="1" dirty="0">
                <a:latin typeface="Myriad Pro" panose="020B0503030403020204" pitchFamily="34" charset="0"/>
              </a:rPr>
              <a:t>Mateo 24:24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434448" y="4819523"/>
            <a:ext cx="40050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300" dirty="0">
                <a:latin typeface="Comix Regular Caps" panose="020B7200000000000000" pitchFamily="34" charset="0"/>
              </a:rPr>
              <a:t>No todos los profetas son verdaderos. </a:t>
            </a:r>
            <a:r>
              <a:rPr lang="pt-BR" sz="2300" dirty="0" err="1">
                <a:latin typeface="Comix Regular Caps" panose="020B7200000000000000" pitchFamily="34" charset="0"/>
              </a:rPr>
              <a:t>Necesitamos</a:t>
            </a:r>
            <a:r>
              <a:rPr lang="pt-BR" sz="2300" dirty="0">
                <a:latin typeface="Comix Regular Caps" panose="020B7200000000000000" pitchFamily="34" charset="0"/>
              </a:rPr>
              <a:t> estar conscientes de </a:t>
            </a:r>
            <a:r>
              <a:rPr lang="pt-BR" sz="2300" dirty="0" err="1">
                <a:latin typeface="Comix Regular Caps" panose="020B7200000000000000" pitchFamily="34" charset="0"/>
              </a:rPr>
              <a:t>esto</a:t>
            </a:r>
            <a:r>
              <a:rPr lang="pt-BR" sz="2300" dirty="0">
                <a:latin typeface="Comix Regular Caps" panose="020B7200000000000000" pitchFamily="34" charset="0"/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35" y="2203729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1" name="Retângulo Arredondado 20"/>
          <p:cNvSpPr/>
          <p:nvPr/>
        </p:nvSpPr>
        <p:spPr>
          <a:xfrm>
            <a:off x="6727763" y="292078"/>
            <a:ext cx="5290065" cy="6409168"/>
          </a:xfrm>
          <a:prstGeom prst="roundRect">
            <a:avLst>
              <a:gd name="adj" fmla="val 3184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5" name="Retângulo Arredondado 4"/>
          <p:cNvSpPr/>
          <p:nvPr/>
        </p:nvSpPr>
        <p:spPr>
          <a:xfrm>
            <a:off x="339634" y="2263713"/>
            <a:ext cx="6126480" cy="1720591"/>
          </a:xfrm>
          <a:prstGeom prst="roundRect">
            <a:avLst/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634" y="4307942"/>
            <a:ext cx="3874530" cy="194723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006" y="117096"/>
            <a:ext cx="6126480" cy="19695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01284" y="470853"/>
            <a:ext cx="55986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Encuentra en los siguientes textos, al menos 4 características de un verdadero profeta.</a:t>
            </a:r>
            <a:endParaRPr lang="pt-BR" sz="25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34634" y="2387554"/>
            <a:ext cx="5900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“Amados, no </a:t>
            </a:r>
            <a:r>
              <a:rPr lang="pt-BR" dirty="0" err="1">
                <a:latin typeface="Myriad Pro" panose="020B0503030403020204" pitchFamily="34" charset="0"/>
              </a:rPr>
              <a:t>creáis</a:t>
            </a:r>
            <a:r>
              <a:rPr lang="pt-BR" dirty="0">
                <a:latin typeface="Myriad Pro" panose="020B0503030403020204" pitchFamily="34" charset="0"/>
              </a:rPr>
              <a:t> a todo </a:t>
            </a:r>
            <a:r>
              <a:rPr lang="pt-BR" dirty="0" err="1">
                <a:latin typeface="Myriad Pro" panose="020B0503030403020204" pitchFamily="34" charset="0"/>
              </a:rPr>
              <a:t>espíritu</a:t>
            </a:r>
            <a:r>
              <a:rPr lang="pt-BR" dirty="0">
                <a:latin typeface="Myriad Pro" panose="020B0503030403020204" pitchFamily="34" charset="0"/>
              </a:rPr>
              <a:t>, sino </a:t>
            </a:r>
            <a:r>
              <a:rPr lang="pt-BR" dirty="0" err="1">
                <a:latin typeface="Myriad Pro" panose="020B0503030403020204" pitchFamily="34" charset="0"/>
              </a:rPr>
              <a:t>probad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los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espíritus</a:t>
            </a:r>
            <a:r>
              <a:rPr lang="pt-BR" dirty="0">
                <a:latin typeface="Myriad Pro" panose="020B0503030403020204" pitchFamily="34" charset="0"/>
              </a:rPr>
              <a:t> si </a:t>
            </a:r>
            <a:r>
              <a:rPr lang="pt-BR" dirty="0" err="1">
                <a:latin typeface="Myriad Pro" panose="020B0503030403020204" pitchFamily="34" charset="0"/>
              </a:rPr>
              <a:t>son</a:t>
            </a:r>
            <a:r>
              <a:rPr lang="pt-BR" dirty="0">
                <a:latin typeface="Myriad Pro" panose="020B0503030403020204" pitchFamily="34" charset="0"/>
              </a:rPr>
              <a:t> de </a:t>
            </a:r>
            <a:r>
              <a:rPr lang="pt-BR" dirty="0" err="1">
                <a:latin typeface="Myriad Pro" panose="020B0503030403020204" pitchFamily="34" charset="0"/>
              </a:rPr>
              <a:t>Dios</a:t>
            </a:r>
            <a:r>
              <a:rPr lang="pt-BR" dirty="0">
                <a:latin typeface="Myriad Pro" panose="020B0503030403020204" pitchFamily="34" charset="0"/>
              </a:rPr>
              <a:t>; porque </a:t>
            </a:r>
            <a:r>
              <a:rPr lang="pt-BR" dirty="0" err="1">
                <a:latin typeface="Myriad Pro" panose="020B0503030403020204" pitchFamily="34" charset="0"/>
              </a:rPr>
              <a:t>muchos</a:t>
            </a:r>
            <a:r>
              <a:rPr lang="pt-BR" dirty="0">
                <a:latin typeface="Myriad Pro" panose="020B0503030403020204" pitchFamily="34" charset="0"/>
              </a:rPr>
              <a:t> falsos profetas </a:t>
            </a:r>
            <a:r>
              <a:rPr lang="pt-BR" dirty="0" err="1">
                <a:latin typeface="Myriad Pro" panose="020B0503030403020204" pitchFamily="34" charset="0"/>
              </a:rPr>
              <a:t>han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salido</a:t>
            </a:r>
            <a:r>
              <a:rPr lang="pt-BR" dirty="0">
                <a:latin typeface="Myriad Pro" panose="020B0503030403020204" pitchFamily="34" charset="0"/>
              </a:rPr>
              <a:t> por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mundo. </a:t>
            </a:r>
            <a:r>
              <a:rPr lang="pt-BR" dirty="0" err="1">
                <a:latin typeface="Myriad Pro" panose="020B0503030403020204" pitchFamily="34" charset="0"/>
              </a:rPr>
              <a:t>En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esto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conoced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Espíritu</a:t>
            </a:r>
            <a:r>
              <a:rPr lang="pt-BR" dirty="0">
                <a:latin typeface="Myriad Pro" panose="020B0503030403020204" pitchFamily="34" charset="0"/>
              </a:rPr>
              <a:t> de </a:t>
            </a:r>
            <a:r>
              <a:rPr lang="pt-BR" dirty="0" err="1">
                <a:latin typeface="Myriad Pro" panose="020B0503030403020204" pitchFamily="34" charset="0"/>
              </a:rPr>
              <a:t>Dios</a:t>
            </a:r>
            <a:r>
              <a:rPr lang="pt-BR" dirty="0">
                <a:latin typeface="Myriad Pro" panose="020B0503030403020204" pitchFamily="34" charset="0"/>
              </a:rPr>
              <a:t>: 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Todo </a:t>
            </a:r>
            <a:r>
              <a:rPr lang="pt-BR" dirty="0" err="1">
                <a:solidFill>
                  <a:srgbClr val="FF0000"/>
                </a:solidFill>
                <a:latin typeface="Myriad Pro" panose="020B0503030403020204" pitchFamily="34" charset="0"/>
              </a:rPr>
              <a:t>espíritu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 que </a:t>
            </a:r>
            <a:r>
              <a:rPr lang="pt-BR" dirty="0" err="1">
                <a:solidFill>
                  <a:srgbClr val="FF0000"/>
                </a:solidFill>
                <a:latin typeface="Myriad Pro" panose="020B0503030403020204" pitchFamily="34" charset="0"/>
              </a:rPr>
              <a:t>confiesa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 que </a:t>
            </a:r>
            <a:r>
              <a:rPr lang="pt-BR" dirty="0" err="1">
                <a:solidFill>
                  <a:srgbClr val="FF0000"/>
                </a:solidFill>
                <a:latin typeface="Myriad Pro" panose="020B0503030403020204" pitchFamily="34" charset="0"/>
              </a:rPr>
              <a:t>Jesucristo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 ha </a:t>
            </a:r>
            <a:r>
              <a:rPr lang="pt-BR" dirty="0" err="1">
                <a:solidFill>
                  <a:srgbClr val="FF0000"/>
                </a:solidFill>
                <a:latin typeface="Myriad Pro" panose="020B0503030403020204" pitchFamily="34" charset="0"/>
              </a:rPr>
              <a:t>venido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Myriad Pro" panose="020B0503030403020204" pitchFamily="34" charset="0"/>
              </a:rPr>
              <a:t>en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 carne, es de </a:t>
            </a:r>
            <a:r>
              <a:rPr lang="pt-BR" dirty="0" err="1">
                <a:solidFill>
                  <a:srgbClr val="FF0000"/>
                </a:solidFill>
                <a:latin typeface="Myriad Pro" panose="020B0503030403020204" pitchFamily="34" charset="0"/>
              </a:rPr>
              <a:t>Dios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.</a:t>
            </a:r>
            <a:r>
              <a:rPr lang="pt-BR" b="1" dirty="0">
                <a:solidFill>
                  <a:srgbClr val="FF0000"/>
                </a:solidFill>
                <a:latin typeface="Myriad Pro" panose="020B0503030403020204" pitchFamily="34" charset="0"/>
              </a:rPr>
              <a:t>" </a:t>
            </a:r>
            <a:r>
              <a:rPr lang="pt-BR" b="1" dirty="0">
                <a:latin typeface="Myriad Pro" panose="020B0503030403020204" pitchFamily="34" charset="0"/>
              </a:rPr>
              <a:t>1 Juan 4: 1-2</a:t>
            </a:r>
            <a:endParaRPr lang="pt-BR" dirty="0">
              <a:latin typeface="Myriad Pro" panose="020B0503030403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841692" y="4684267"/>
            <a:ext cx="3038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¡Vamos juntos! ¡Todavía tenemos </a:t>
            </a:r>
            <a:r>
              <a:rPr lang="pt-BR" sz="2000" dirty="0" err="1">
                <a:latin typeface="Comix Regular Caps" panose="020B7200000000000000" pitchFamily="34" charset="0"/>
              </a:rPr>
              <a:t>mucho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</a:p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que aprender!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7067307" y="594059"/>
            <a:ext cx="4754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“</a:t>
            </a:r>
            <a:r>
              <a:rPr lang="pt-BR" dirty="0" err="1">
                <a:latin typeface="Myriad Pro" panose="020B0503030403020204" pitchFamily="34" charset="0"/>
              </a:rPr>
              <a:t>Guardaos</a:t>
            </a:r>
            <a:r>
              <a:rPr lang="pt-BR" dirty="0">
                <a:latin typeface="Myriad Pro" panose="020B0503030403020204" pitchFamily="34" charset="0"/>
              </a:rPr>
              <a:t> de </a:t>
            </a:r>
            <a:r>
              <a:rPr lang="pt-BR" dirty="0" err="1">
                <a:latin typeface="Myriad Pro" panose="020B0503030403020204" pitchFamily="34" charset="0"/>
              </a:rPr>
              <a:t>los</a:t>
            </a:r>
            <a:r>
              <a:rPr lang="pt-BR" dirty="0">
                <a:latin typeface="Myriad Pro" panose="020B0503030403020204" pitchFamily="34" charset="0"/>
              </a:rPr>
              <a:t> falsos profetas, que </a:t>
            </a:r>
            <a:r>
              <a:rPr lang="pt-BR" dirty="0" err="1">
                <a:latin typeface="Myriad Pro" panose="020B0503030403020204" pitchFamily="34" charset="0"/>
              </a:rPr>
              <a:t>vienen</a:t>
            </a:r>
            <a:r>
              <a:rPr lang="pt-BR" dirty="0">
                <a:latin typeface="Myriad Pro" panose="020B0503030403020204" pitchFamily="34" charset="0"/>
              </a:rPr>
              <a:t> a </a:t>
            </a:r>
            <a:r>
              <a:rPr lang="pt-BR" dirty="0" err="1">
                <a:latin typeface="Myriad Pro" panose="020B0503030403020204" pitchFamily="34" charset="0"/>
              </a:rPr>
              <a:t>vosotros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con</a:t>
            </a:r>
            <a:r>
              <a:rPr lang="pt-BR" dirty="0">
                <a:latin typeface="Myriad Pro" panose="020B0503030403020204" pitchFamily="34" charset="0"/>
              </a:rPr>
              <a:t> vestidos de </a:t>
            </a:r>
            <a:r>
              <a:rPr lang="pt-BR" dirty="0" err="1">
                <a:latin typeface="Myriad Pro" panose="020B0503030403020204" pitchFamily="34" charset="0"/>
              </a:rPr>
              <a:t>ovejas</a:t>
            </a:r>
            <a:r>
              <a:rPr lang="pt-BR" dirty="0">
                <a:latin typeface="Myriad Pro" panose="020B0503030403020204" pitchFamily="34" charset="0"/>
              </a:rPr>
              <a:t>, pero por dentro </a:t>
            </a:r>
            <a:r>
              <a:rPr lang="pt-BR" dirty="0" err="1">
                <a:latin typeface="Myriad Pro" panose="020B0503030403020204" pitchFamily="34" charset="0"/>
              </a:rPr>
              <a:t>son</a:t>
            </a:r>
            <a:r>
              <a:rPr lang="pt-BR" dirty="0">
                <a:latin typeface="Myriad Pro" panose="020B0503030403020204" pitchFamily="34" charset="0"/>
              </a:rPr>
              <a:t> lobos rapaces. 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Por sus frutos </a:t>
            </a:r>
            <a:r>
              <a:rPr lang="pt-BR" dirty="0" err="1">
                <a:solidFill>
                  <a:srgbClr val="FF0000"/>
                </a:solidFill>
                <a:latin typeface="Myriad Pro" panose="020B0503030403020204" pitchFamily="34" charset="0"/>
              </a:rPr>
              <a:t>los</a:t>
            </a:r>
            <a:r>
              <a:rPr lang="pt-BR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Myriad Pro" panose="020B0503030403020204" pitchFamily="34" charset="0"/>
              </a:rPr>
              <a:t>conoceréis</a:t>
            </a:r>
            <a:r>
              <a:rPr lang="pt-BR" dirty="0">
                <a:latin typeface="Myriad Pro" panose="020B0503030403020204" pitchFamily="34" charset="0"/>
              </a:rPr>
              <a:t>. ¿Acaso se </a:t>
            </a:r>
            <a:r>
              <a:rPr lang="pt-BR" dirty="0" err="1">
                <a:latin typeface="Myriad Pro" panose="020B0503030403020204" pitchFamily="34" charset="0"/>
              </a:rPr>
              <a:t>recogen</a:t>
            </a:r>
            <a:r>
              <a:rPr lang="pt-BR" dirty="0">
                <a:latin typeface="Myriad Pro" panose="020B0503030403020204" pitchFamily="34" charset="0"/>
              </a:rPr>
              <a:t> uvas de </a:t>
            </a:r>
            <a:r>
              <a:rPr lang="pt-BR" dirty="0" err="1">
                <a:latin typeface="Myriad Pro" panose="020B0503030403020204" pitchFamily="34" charset="0"/>
              </a:rPr>
              <a:t>los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espinos</a:t>
            </a:r>
            <a:r>
              <a:rPr lang="pt-BR" dirty="0">
                <a:latin typeface="Myriad Pro" panose="020B0503030403020204" pitchFamily="34" charset="0"/>
              </a:rPr>
              <a:t>, o </a:t>
            </a:r>
            <a:r>
              <a:rPr lang="pt-BR" dirty="0" err="1">
                <a:latin typeface="Myriad Pro" panose="020B0503030403020204" pitchFamily="34" charset="0"/>
              </a:rPr>
              <a:t>higos</a:t>
            </a:r>
            <a:r>
              <a:rPr lang="pt-BR" dirty="0">
                <a:latin typeface="Myriad Pro" panose="020B0503030403020204" pitchFamily="34" charset="0"/>
              </a:rPr>
              <a:t> de </a:t>
            </a:r>
            <a:r>
              <a:rPr lang="pt-BR" dirty="0" err="1">
                <a:latin typeface="Myriad Pro" panose="020B0503030403020204" pitchFamily="34" charset="0"/>
              </a:rPr>
              <a:t>los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abrojos</a:t>
            </a:r>
            <a:r>
              <a:rPr lang="pt-BR" dirty="0">
                <a:latin typeface="Myriad Pro" panose="020B0503030403020204" pitchFamily="34" charset="0"/>
              </a:rPr>
              <a:t>? </a:t>
            </a:r>
            <a:r>
              <a:rPr lang="pt-BR" dirty="0" err="1">
                <a:latin typeface="Myriad Pro" panose="020B0503030403020204" pitchFamily="34" charset="0"/>
              </a:rPr>
              <a:t>Así</a:t>
            </a:r>
            <a:r>
              <a:rPr lang="pt-BR" dirty="0">
                <a:latin typeface="Myriad Pro" panose="020B0503030403020204" pitchFamily="34" charset="0"/>
              </a:rPr>
              <a:t>, todo </a:t>
            </a:r>
            <a:r>
              <a:rPr lang="pt-BR" dirty="0" err="1">
                <a:latin typeface="Myriad Pro" panose="020B0503030403020204" pitchFamily="34" charset="0"/>
              </a:rPr>
              <a:t>buen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árbol</a:t>
            </a:r>
            <a:r>
              <a:rPr lang="pt-BR" dirty="0">
                <a:latin typeface="Myriad Pro" panose="020B0503030403020204" pitchFamily="34" charset="0"/>
              </a:rPr>
              <a:t> da </a:t>
            </a:r>
            <a:r>
              <a:rPr lang="pt-BR" dirty="0" err="1">
                <a:latin typeface="Myriad Pro" panose="020B0503030403020204" pitchFamily="34" charset="0"/>
              </a:rPr>
              <a:t>buenos</a:t>
            </a:r>
            <a:r>
              <a:rPr lang="pt-BR" dirty="0">
                <a:latin typeface="Myriad Pro" panose="020B0503030403020204" pitchFamily="34" charset="0"/>
              </a:rPr>
              <a:t> frutos, pero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árbol</a:t>
            </a:r>
            <a:r>
              <a:rPr lang="pt-BR" dirty="0">
                <a:latin typeface="Myriad Pro" panose="020B0503030403020204" pitchFamily="34" charset="0"/>
              </a:rPr>
              <a:t> malo da frutos malos. No </a:t>
            </a:r>
            <a:r>
              <a:rPr lang="pt-BR" dirty="0" err="1">
                <a:latin typeface="Myriad Pro" panose="020B0503030403020204" pitchFamily="34" charset="0"/>
              </a:rPr>
              <a:t>puede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buen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árbol</a:t>
            </a:r>
            <a:r>
              <a:rPr lang="pt-BR" dirty="0">
                <a:latin typeface="Myriad Pro" panose="020B0503030403020204" pitchFamily="34" charset="0"/>
              </a:rPr>
              <a:t> dar malos frutos, </a:t>
            </a:r>
            <a:r>
              <a:rPr lang="pt-BR" dirty="0" err="1">
                <a:latin typeface="Myriad Pro" panose="020B0503030403020204" pitchFamily="34" charset="0"/>
              </a:rPr>
              <a:t>ni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árbol</a:t>
            </a:r>
            <a:r>
              <a:rPr lang="pt-BR" dirty="0">
                <a:latin typeface="Myriad Pro" panose="020B0503030403020204" pitchFamily="34" charset="0"/>
              </a:rPr>
              <a:t> malo dar frutos </a:t>
            </a:r>
            <a:r>
              <a:rPr lang="pt-BR" dirty="0" err="1">
                <a:latin typeface="Myriad Pro" panose="020B0503030403020204" pitchFamily="34" charset="0"/>
              </a:rPr>
              <a:t>buenos</a:t>
            </a:r>
            <a:r>
              <a:rPr lang="pt-BR" dirty="0">
                <a:latin typeface="Myriad Pro" panose="020B0503030403020204" pitchFamily="34" charset="0"/>
              </a:rPr>
              <a:t>. Todo </a:t>
            </a:r>
            <a:r>
              <a:rPr lang="pt-BR" dirty="0" err="1">
                <a:latin typeface="Myriad Pro" panose="020B0503030403020204" pitchFamily="34" charset="0"/>
              </a:rPr>
              <a:t>árbol</a:t>
            </a:r>
            <a:r>
              <a:rPr lang="pt-BR" dirty="0">
                <a:latin typeface="Myriad Pro" panose="020B0503030403020204" pitchFamily="34" charset="0"/>
              </a:rPr>
              <a:t> que no da </a:t>
            </a:r>
            <a:r>
              <a:rPr lang="pt-BR" dirty="0" err="1">
                <a:latin typeface="Myriad Pro" panose="020B0503030403020204" pitchFamily="34" charset="0"/>
              </a:rPr>
              <a:t>buen</a:t>
            </a:r>
            <a:r>
              <a:rPr lang="pt-BR" dirty="0">
                <a:latin typeface="Myriad Pro" panose="020B0503030403020204" pitchFamily="34" charset="0"/>
              </a:rPr>
              <a:t> fruto, es cortado </a:t>
            </a:r>
            <a:r>
              <a:rPr lang="pt-BR" dirty="0" err="1">
                <a:latin typeface="Myriad Pro" panose="020B0503030403020204" pitchFamily="34" charset="0"/>
              </a:rPr>
              <a:t>y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echado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fuego</a:t>
            </a:r>
            <a:r>
              <a:rPr lang="pt-BR" dirty="0">
                <a:latin typeface="Myriad Pro" panose="020B0503030403020204" pitchFamily="34" charset="0"/>
              </a:rPr>
              <a:t>. </a:t>
            </a:r>
            <a:r>
              <a:rPr lang="pt-BR" dirty="0" err="1">
                <a:latin typeface="Myriad Pro" panose="020B0503030403020204" pitchFamily="34" charset="0"/>
              </a:rPr>
              <a:t>Así</a:t>
            </a:r>
            <a:r>
              <a:rPr lang="pt-BR" dirty="0">
                <a:latin typeface="Myriad Pro" panose="020B0503030403020204" pitchFamily="34" charset="0"/>
              </a:rPr>
              <a:t> que, por sus frutos </a:t>
            </a:r>
            <a:r>
              <a:rPr lang="pt-BR" dirty="0" err="1">
                <a:latin typeface="Myriad Pro" panose="020B0503030403020204" pitchFamily="34" charset="0"/>
              </a:rPr>
              <a:t>los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conoceréis</a:t>
            </a:r>
            <a:r>
              <a:rPr lang="pt-BR" dirty="0">
                <a:latin typeface="Myriad Pro" panose="020B0503030403020204" pitchFamily="34" charset="0"/>
              </a:rPr>
              <a:t>”. </a:t>
            </a:r>
            <a:r>
              <a:rPr lang="pt-BR" b="1" dirty="0" err="1">
                <a:latin typeface="Myriad Pro" panose="020B0503030403020204" pitchFamily="34" charset="0"/>
              </a:rPr>
              <a:t>Mateo</a:t>
            </a:r>
            <a:r>
              <a:rPr lang="pt-BR" b="1" dirty="0">
                <a:latin typeface="Myriad Pro" panose="020B0503030403020204" pitchFamily="34" charset="0"/>
              </a:rPr>
              <a:t> 7: 15-23</a:t>
            </a:r>
            <a:endParaRPr lang="pt-BR" dirty="0">
              <a:latin typeface="Myriad Pro" panose="020B0503030403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05" y="4682793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53" grpId="0"/>
      <p:bldP spid="35" grpId="0"/>
      <p:bldP spid="4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3" name="Retângulo Arredondado 12"/>
          <p:cNvSpPr/>
          <p:nvPr/>
        </p:nvSpPr>
        <p:spPr>
          <a:xfrm>
            <a:off x="313509" y="581123"/>
            <a:ext cx="6048102" cy="2683728"/>
          </a:xfrm>
          <a:prstGeom prst="roundRect">
            <a:avLst>
              <a:gd name="adj" fmla="val 8879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988383" y="3657600"/>
            <a:ext cx="5373228" cy="2956204"/>
          </a:xfrm>
          <a:prstGeom prst="roundRect">
            <a:avLst>
              <a:gd name="adj" fmla="val 8390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1284" y="703568"/>
            <a:ext cx="5443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si </a:t>
            </a:r>
            <a:r>
              <a:rPr lang="pt-BR" sz="2000" dirty="0" err="1">
                <a:latin typeface="Myriad Pro" panose="020B0503030403020204" pitchFamily="34" charset="0"/>
              </a:rPr>
              <a:t>dijeres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tu </a:t>
            </a:r>
            <a:r>
              <a:rPr lang="pt-BR" sz="2000" dirty="0" err="1">
                <a:latin typeface="Myriad Pro" panose="020B0503030403020204" pitchFamily="34" charset="0"/>
              </a:rPr>
              <a:t>corazón</a:t>
            </a:r>
            <a:r>
              <a:rPr lang="pt-BR" sz="2000" dirty="0">
                <a:latin typeface="Myriad Pro" panose="020B0503030403020204" pitchFamily="34" charset="0"/>
              </a:rPr>
              <a:t>: ¿</a:t>
            </a:r>
            <a:r>
              <a:rPr lang="pt-BR" sz="2000" dirty="0" err="1">
                <a:latin typeface="Myriad Pro" panose="020B0503030403020204" pitchFamily="34" charset="0"/>
              </a:rPr>
              <a:t>Cómo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conoceremos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palabra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Jehová</a:t>
            </a:r>
            <a:r>
              <a:rPr lang="pt-BR" sz="2000" dirty="0">
                <a:latin typeface="Myriad Pro" panose="020B0503030403020204" pitchFamily="34" charset="0"/>
              </a:rPr>
              <a:t> no ha </a:t>
            </a:r>
            <a:r>
              <a:rPr lang="pt-BR" sz="2000" dirty="0" err="1">
                <a:latin typeface="Myriad Pro" panose="020B0503030403020204" pitchFamily="34" charset="0"/>
              </a:rPr>
              <a:t>hablado</a:t>
            </a:r>
            <a:r>
              <a:rPr lang="pt-BR" sz="2000" dirty="0">
                <a:latin typeface="Myriad Pro" panose="020B0503030403020204" pitchFamily="34" charset="0"/>
              </a:rPr>
              <a:t>?; si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profeta </a:t>
            </a:r>
            <a:r>
              <a:rPr lang="pt-BR" sz="2000" dirty="0" err="1">
                <a:latin typeface="Myriad Pro" panose="020B0503030403020204" pitchFamily="34" charset="0"/>
              </a:rPr>
              <a:t>hablare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nombre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Jehová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y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no se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cumpliere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lo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dijo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ni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aconteciere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, es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palabra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Jehová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no ha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hablado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;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presunción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habló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tal profeta; no </a:t>
            </a:r>
            <a:r>
              <a:rPr lang="pt-BR" sz="2000" dirty="0" err="1">
                <a:latin typeface="Myriad Pro" panose="020B0503030403020204" pitchFamily="34" charset="0"/>
              </a:rPr>
              <a:t>tengas</a:t>
            </a:r>
            <a:r>
              <a:rPr lang="pt-BR" sz="2000" dirty="0">
                <a:latin typeface="Myriad Pro" panose="020B0503030403020204" pitchFamily="34" charset="0"/>
              </a:rPr>
              <a:t> temor de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”. </a:t>
            </a:r>
            <a:r>
              <a:rPr lang="pt-BR" sz="2000" b="1" dirty="0" err="1">
                <a:latin typeface="Myriad Pro" panose="020B0503030403020204" pitchFamily="34" charset="0"/>
              </a:rPr>
              <a:t>Deuteronomio</a:t>
            </a:r>
            <a:r>
              <a:rPr lang="pt-BR" sz="2000" b="1" dirty="0">
                <a:latin typeface="Myriad Pro" panose="020B0503030403020204" pitchFamily="34" charset="0"/>
              </a:rPr>
              <a:t> 18: 21-22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256841" y="3905309"/>
            <a:ext cx="4902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si os </a:t>
            </a:r>
            <a:r>
              <a:rPr lang="pt-BR" sz="2000" dirty="0" err="1">
                <a:latin typeface="Myriad Pro" panose="020B0503030403020204" pitchFamily="34" charset="0"/>
              </a:rPr>
              <a:t>dijeren</a:t>
            </a:r>
            <a:r>
              <a:rPr lang="pt-BR" sz="2000" dirty="0">
                <a:latin typeface="Myriad Pro" panose="020B0503030403020204" pitchFamily="34" charset="0"/>
              </a:rPr>
              <a:t>: </a:t>
            </a:r>
            <a:r>
              <a:rPr lang="pt-BR" sz="2000" dirty="0" err="1">
                <a:latin typeface="Myriad Pro" panose="020B0503030403020204" pitchFamily="34" charset="0"/>
              </a:rPr>
              <a:t>Preguntad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encantadores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adivinos</a:t>
            </a:r>
            <a:r>
              <a:rPr lang="pt-BR" sz="2000" dirty="0">
                <a:latin typeface="Myriad Pro" panose="020B0503030403020204" pitchFamily="34" charset="0"/>
              </a:rPr>
              <a:t>, que </a:t>
            </a:r>
            <a:r>
              <a:rPr lang="pt-BR" sz="2000" dirty="0" err="1">
                <a:latin typeface="Myriad Pro" panose="020B0503030403020204" pitchFamily="34" charset="0"/>
              </a:rPr>
              <a:t>susurran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hablando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responded</a:t>
            </a:r>
            <a:r>
              <a:rPr lang="pt-BR" sz="2000" dirty="0">
                <a:latin typeface="Myriad Pro" panose="020B0503030403020204" pitchFamily="34" charset="0"/>
              </a:rPr>
              <a:t>: ¿No consultará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pueblo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su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? ¿Consultará a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muertos</a:t>
            </a:r>
            <a:r>
              <a:rPr lang="pt-BR" sz="2000" dirty="0">
                <a:latin typeface="Myriad Pro" panose="020B0503030403020204" pitchFamily="34" charset="0"/>
              </a:rPr>
              <a:t> por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vivos? 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!!A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la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ley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y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al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testimonio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! Si no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dijeren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conforme a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esto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, es porque no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les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ha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amanecido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b="1" dirty="0">
                <a:latin typeface="Myriad Pro" panose="020B0503030403020204" pitchFamily="34" charset="0"/>
              </a:rPr>
              <a:t>Isaías 8: 19-20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61B7F6-5E6E-4F0B-AE35-9F1C5B50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02" y="345630"/>
            <a:ext cx="4986960" cy="45723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E5F786F-C8AA-453D-B84D-D68D2A5AFC14}"/>
              </a:ext>
            </a:extLst>
          </p:cNvPr>
          <p:cNvSpPr txBox="1"/>
          <p:nvPr/>
        </p:nvSpPr>
        <p:spPr>
          <a:xfrm>
            <a:off x="6843803" y="489663"/>
            <a:ext cx="49028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Myriad Pro" panose="020B0503030403020204" pitchFamily="34" charset="0"/>
              </a:rPr>
              <a:t>"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sólo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, Daniel, vi </a:t>
            </a:r>
            <a:r>
              <a:rPr lang="pt-BR" sz="2000" dirty="0" err="1">
                <a:latin typeface="Myriad Pro" panose="020B0503030403020204" pitchFamily="34" charset="0"/>
              </a:rPr>
              <a:t>aquella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visión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no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vieron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hombres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estaban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conmigo</a:t>
            </a:r>
            <a:r>
              <a:rPr lang="pt-BR" sz="2000" dirty="0">
                <a:latin typeface="Myriad Pro" panose="020B0503030403020204" pitchFamily="34" charset="0"/>
              </a:rPr>
              <a:t>, sino que se </a:t>
            </a:r>
            <a:r>
              <a:rPr lang="pt-BR" sz="2000" dirty="0" err="1">
                <a:latin typeface="Myriad Pro" panose="020B0503030403020204" pitchFamily="34" charset="0"/>
              </a:rPr>
              <a:t>apoderó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ellos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un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gran</a:t>
            </a:r>
            <a:r>
              <a:rPr lang="pt-BR" sz="2000" dirty="0">
                <a:latin typeface="Myriad Pro" panose="020B0503030403020204" pitchFamily="34" charset="0"/>
              </a:rPr>
              <a:t> temor,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huyeron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se </a:t>
            </a:r>
            <a:r>
              <a:rPr lang="pt-BR" sz="2000" dirty="0" err="1">
                <a:latin typeface="Myriad Pro" panose="020B0503030403020204" pitchFamily="34" charset="0"/>
              </a:rPr>
              <a:t>escondieron</a:t>
            </a:r>
            <a:r>
              <a:rPr lang="pt-BR" sz="2000" dirty="0">
                <a:latin typeface="Myriad Pro" panose="020B0503030403020204" pitchFamily="34" charset="0"/>
              </a:rPr>
              <a:t>.</a:t>
            </a:r>
          </a:p>
          <a:p>
            <a:r>
              <a:rPr lang="pt-BR" sz="2000" dirty="0" err="1">
                <a:latin typeface="Myriad Pro" panose="020B0503030403020204" pitchFamily="34" charset="0"/>
              </a:rPr>
              <a:t>Quedé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pues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solo,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vi esta </a:t>
            </a:r>
            <a:r>
              <a:rPr lang="pt-BR" sz="2000" dirty="0" err="1">
                <a:latin typeface="Myriad Pro" panose="020B0503030403020204" pitchFamily="34" charset="0"/>
              </a:rPr>
              <a:t>gran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visión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no </a:t>
            </a:r>
            <a:r>
              <a:rPr lang="pt-BR" sz="2000" dirty="0" err="1">
                <a:latin typeface="Myriad Pro" panose="020B0503030403020204" pitchFamily="34" charset="0"/>
              </a:rPr>
              <a:t>quedó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fuerza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mí</a:t>
            </a:r>
            <a:r>
              <a:rPr lang="pt-BR" sz="2000" dirty="0">
                <a:latin typeface="Myriad Pro" panose="020B0503030403020204" pitchFamily="34" charset="0"/>
              </a:rPr>
              <a:t>, antes mi </a:t>
            </a:r>
            <a:r>
              <a:rPr lang="pt-BR" sz="2000" dirty="0" err="1">
                <a:latin typeface="Myriad Pro" panose="020B0503030403020204" pitchFamily="34" charset="0"/>
              </a:rPr>
              <a:t>fuerza</a:t>
            </a:r>
            <a:r>
              <a:rPr lang="pt-BR" sz="2000" dirty="0">
                <a:latin typeface="Myriad Pro" panose="020B0503030403020204" pitchFamily="34" charset="0"/>
              </a:rPr>
              <a:t> se </a:t>
            </a:r>
            <a:r>
              <a:rPr lang="pt-BR" sz="2000" dirty="0" err="1">
                <a:latin typeface="Myriad Pro" panose="020B0503030403020204" pitchFamily="34" charset="0"/>
              </a:rPr>
              <a:t>cambió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desfallecimiento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no </a:t>
            </a:r>
            <a:r>
              <a:rPr lang="pt-BR" sz="2000" dirty="0" err="1">
                <a:latin typeface="Myriad Pro" panose="020B0503030403020204" pitchFamily="34" charset="0"/>
              </a:rPr>
              <a:t>tuve</a:t>
            </a:r>
            <a:r>
              <a:rPr lang="pt-BR" sz="2000" dirty="0">
                <a:latin typeface="Myriad Pro" panose="020B0503030403020204" pitchFamily="34" charset="0"/>
              </a:rPr>
              <a:t> vigor </a:t>
            </a:r>
            <a:r>
              <a:rPr lang="pt-BR" sz="2000" dirty="0" err="1">
                <a:latin typeface="Myriad Pro" panose="020B0503030403020204" pitchFamily="34" charset="0"/>
              </a:rPr>
              <a:t>alguno</a:t>
            </a:r>
            <a:r>
              <a:rPr lang="pt-BR" sz="2000" dirty="0">
                <a:latin typeface="Myriad Pro" panose="020B0503030403020204" pitchFamily="34" charset="0"/>
              </a:rPr>
              <a:t>. Pero </a:t>
            </a:r>
            <a:r>
              <a:rPr lang="pt-BR" sz="2000" dirty="0" err="1">
                <a:latin typeface="Myriad Pro" panose="020B0503030403020204" pitchFamily="34" charset="0"/>
              </a:rPr>
              <a:t>oí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sonido de sus </a:t>
            </a:r>
            <a:r>
              <a:rPr lang="pt-BR" sz="2000" dirty="0" err="1">
                <a:latin typeface="Myriad Pro" panose="020B0503030403020204" pitchFamily="34" charset="0"/>
              </a:rPr>
              <a:t>palabras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al </a:t>
            </a:r>
            <a:r>
              <a:rPr lang="pt-BR" sz="2000" dirty="0" err="1">
                <a:latin typeface="Myriad Pro" panose="020B0503030403020204" pitchFamily="34" charset="0"/>
              </a:rPr>
              <a:t>oír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sonido de sus </a:t>
            </a:r>
            <a:r>
              <a:rPr lang="pt-BR" sz="2000" dirty="0" err="1">
                <a:latin typeface="Myriad Pro" panose="020B0503030403020204" pitchFamily="34" charset="0"/>
              </a:rPr>
              <a:t>palabras</a:t>
            </a:r>
            <a:r>
              <a:rPr lang="pt-BR" sz="2000" dirty="0">
                <a:latin typeface="Myriad Pro" panose="020B0503030403020204" pitchFamily="34" charset="0"/>
              </a:rPr>
              <a:t>, caí sobre mi </a:t>
            </a:r>
            <a:r>
              <a:rPr lang="pt-BR" sz="2000" dirty="0" err="1">
                <a:latin typeface="Myriad Pro" panose="020B0503030403020204" pitchFamily="34" charset="0"/>
              </a:rPr>
              <a:t>rostro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un</a:t>
            </a:r>
            <a:r>
              <a:rPr lang="pt-BR" sz="2000" dirty="0">
                <a:latin typeface="Myriad Pro" panose="020B0503030403020204" pitchFamily="34" charset="0"/>
              </a:rPr>
              <a:t> profundo </a:t>
            </a:r>
            <a:r>
              <a:rPr lang="pt-BR" sz="2000" dirty="0" err="1">
                <a:latin typeface="Myriad Pro" panose="020B0503030403020204" pitchFamily="34" charset="0"/>
              </a:rPr>
              <a:t>sueño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mi </a:t>
            </a:r>
            <a:r>
              <a:rPr lang="pt-BR" sz="2000" dirty="0" err="1">
                <a:latin typeface="Myriad Pro" panose="020B0503030403020204" pitchFamily="34" charset="0"/>
              </a:rPr>
              <a:t>rostro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tierra</a:t>
            </a:r>
            <a:r>
              <a:rPr lang="pt-BR" sz="2000" dirty="0">
                <a:latin typeface="Myriad Pro" panose="020B0503030403020204" pitchFamily="34" charset="0"/>
              </a:rPr>
              <a:t>.</a:t>
            </a:r>
          </a:p>
          <a:p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aquí</a:t>
            </a:r>
            <a:r>
              <a:rPr lang="pt-BR" sz="2000" dirty="0">
                <a:latin typeface="Myriad Pro" panose="020B0503030403020204" pitchFamily="34" charset="0"/>
              </a:rPr>
              <a:t> una mano me </a:t>
            </a:r>
            <a:r>
              <a:rPr lang="pt-BR" sz="2000" dirty="0" err="1">
                <a:latin typeface="Myriad Pro" panose="020B0503030403020204" pitchFamily="34" charset="0"/>
              </a:rPr>
              <a:t>tocó</a:t>
            </a:r>
            <a:r>
              <a:rPr lang="pt-BR" sz="2000" dirty="0">
                <a:latin typeface="Myriad Pro" panose="020B0503030403020204" pitchFamily="34" charset="0"/>
              </a:rPr>
              <a:t>, e </a:t>
            </a:r>
            <a:r>
              <a:rPr lang="pt-BR" sz="2000" dirty="0" err="1">
                <a:latin typeface="Myriad Pro" panose="020B0503030403020204" pitchFamily="34" charset="0"/>
              </a:rPr>
              <a:t>hizo</a:t>
            </a:r>
            <a:r>
              <a:rPr lang="pt-BR" sz="2000" dirty="0">
                <a:latin typeface="Myriad Pro" panose="020B0503030403020204" pitchFamily="34" charset="0"/>
              </a:rPr>
              <a:t> que me </a:t>
            </a:r>
            <a:r>
              <a:rPr lang="pt-BR" sz="2000" dirty="0" err="1">
                <a:latin typeface="Myriad Pro" panose="020B0503030403020204" pitchFamily="34" charset="0"/>
              </a:rPr>
              <a:t>pusiese</a:t>
            </a:r>
            <a:r>
              <a:rPr lang="pt-BR" sz="2000" dirty="0">
                <a:latin typeface="Myriad Pro" panose="020B0503030403020204" pitchFamily="34" charset="0"/>
              </a:rPr>
              <a:t> sobre mis </a:t>
            </a:r>
            <a:r>
              <a:rPr lang="pt-BR" sz="2000" dirty="0" err="1">
                <a:latin typeface="Myriad Pro" panose="020B0503030403020204" pitchFamily="34" charset="0"/>
              </a:rPr>
              <a:t>rodillas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sobre </a:t>
            </a:r>
            <a:r>
              <a:rPr lang="pt-BR" sz="2000" dirty="0" err="1">
                <a:latin typeface="Myriad Pro" panose="020B0503030403020204" pitchFamily="34" charset="0"/>
              </a:rPr>
              <a:t>las</a:t>
            </a:r>
            <a:r>
              <a:rPr lang="pt-BR" sz="2000" dirty="0">
                <a:latin typeface="Myriad Pro" panose="020B0503030403020204" pitchFamily="34" charset="0"/>
              </a:rPr>
              <a:t> palmas de mis manos." </a:t>
            </a:r>
            <a:r>
              <a:rPr lang="pt-BR" sz="2000" b="1" dirty="0">
                <a:latin typeface="Myriad Pro" panose="020B0503030403020204" pitchFamily="34" charset="0"/>
              </a:rPr>
              <a:t>Daniel 10: 7-10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84" y="4866211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5" grpId="0"/>
      <p:bldP spid="4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1026133" y="2272416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F4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37" y="1369255"/>
            <a:ext cx="4310496" cy="3274579"/>
          </a:xfrm>
          <a:prstGeom prst="rect">
            <a:avLst/>
          </a:prstGeom>
        </p:spPr>
      </p:pic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887509" y="2439301"/>
            <a:ext cx="324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Acepta a Jesucristo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9623" y="310810"/>
            <a:ext cx="6557737" cy="1593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767934" y="892201"/>
            <a:ext cx="5847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Características de un profeta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665864" y="1742597"/>
            <a:ext cx="3667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La presencia de fenómenos físicos por </a:t>
            </a:r>
            <a:r>
              <a:rPr lang="pt-BR" sz="2000" dirty="0" err="1">
                <a:latin typeface="Comix Regular Caps" panose="020B7200000000000000" pitchFamily="34" charset="0"/>
              </a:rPr>
              <a:t>sí</a:t>
            </a:r>
            <a:r>
              <a:rPr lang="pt-BR" sz="2000" dirty="0">
                <a:latin typeface="Comix Regular Caps" panose="020B7200000000000000" pitchFamily="34" charset="0"/>
              </a:rPr>
              <a:t> solo no es prueba suficiente del verdadero don de profecía, ya que Satanás también obra señales. El verdadero profeta debe tener las cinco características mencionadas.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1026133" y="3130891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>
            <a:off x="1026133" y="3989366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F4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Retângulo Arredondado 24"/>
          <p:cNvSpPr/>
          <p:nvPr/>
        </p:nvSpPr>
        <p:spPr>
          <a:xfrm>
            <a:off x="1054174" y="4843497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1343023" y="3310775"/>
            <a:ext cx="416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Expresa buenos frutos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su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vida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47910" y="4159465"/>
            <a:ext cx="39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Sus profecías se cumplen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849021" y="4891740"/>
            <a:ext cx="32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Vive de acuerdo con la Biblia y la ley de Dios.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1027643" y="5709522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F4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634213" y="5759534"/>
            <a:ext cx="374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Sus visiones van acompañadas de fenómenos físicos.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01" y="4643834"/>
            <a:ext cx="1883827" cy="1896020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260558" y="2221714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1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60558" y="3066728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2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60558" y="3911742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3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60558" y="4739996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4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60558" y="5663195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93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/>
      <p:bldP spid="17" grpId="0"/>
      <p:bldP spid="21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22" grpId="0"/>
      <p:bldP spid="31" grpId="0"/>
      <p:bldP spid="32" grpId="0"/>
      <p:bldP spid="33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335298" y="2377790"/>
            <a:ext cx="60458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¿Cómo presenta Dios la manifestación del don profético en su iglesia en los últimos días?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519" y="3656284"/>
            <a:ext cx="5836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Entonces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dragón</a:t>
            </a:r>
            <a:r>
              <a:rPr lang="pt-BR" sz="2000" dirty="0">
                <a:latin typeface="Myriad Pro" panose="020B0503030403020204" pitchFamily="34" charset="0"/>
              </a:rPr>
              <a:t> se </a:t>
            </a:r>
            <a:r>
              <a:rPr lang="pt-BR" sz="2000" dirty="0" err="1">
                <a:latin typeface="Myriad Pro" panose="020B0503030403020204" pitchFamily="34" charset="0"/>
              </a:rPr>
              <a:t>llenó</a:t>
            </a:r>
            <a:r>
              <a:rPr lang="pt-BR" sz="2000" dirty="0">
                <a:latin typeface="Myriad Pro" panose="020B0503030403020204" pitchFamily="34" charset="0"/>
              </a:rPr>
              <a:t> de ira contra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mujer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se </a:t>
            </a:r>
            <a:r>
              <a:rPr lang="pt-BR" sz="2000" dirty="0" err="1">
                <a:latin typeface="Myriad Pro" panose="020B0503030403020204" pitchFamily="34" charset="0"/>
              </a:rPr>
              <a:t>fue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hacer</a:t>
            </a:r>
            <a:r>
              <a:rPr lang="pt-BR" sz="2000" dirty="0">
                <a:latin typeface="Myriad Pro" panose="020B0503030403020204" pitchFamily="34" charset="0"/>
              </a:rPr>
              <a:t> guerra contra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resto de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descendencia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ella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guardan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mandamientos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tienen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testimonio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Jesucristo</a:t>
            </a:r>
            <a:r>
              <a:rPr lang="pt-BR" sz="2000" dirty="0">
                <a:latin typeface="Myriad Pro" panose="020B0503030403020204" pitchFamily="34" charset="0"/>
              </a:rPr>
              <a:t>”. </a:t>
            </a:r>
            <a:r>
              <a:rPr lang="pt-BR" sz="2000" b="1" dirty="0" err="1">
                <a:latin typeface="Myriad Pro" panose="020B0503030403020204" pitchFamily="34" charset="0"/>
              </a:rPr>
              <a:t>Apocalipsis</a:t>
            </a:r>
            <a:r>
              <a:rPr lang="pt-BR" sz="2000" b="1" dirty="0">
                <a:latin typeface="Myriad Pro" panose="020B0503030403020204" pitchFamily="34" charset="0"/>
              </a:rPr>
              <a:t> 12:17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03" y="1791418"/>
            <a:ext cx="2865368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72" y="1752946"/>
            <a:ext cx="2865368" cy="382252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95519" y="1752946"/>
            <a:ext cx="66858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La Iglesia de los Últimos Días tiene dos características interesantes. Aquellos que guardan los mandamientos de Dios y tienen el testimonio de Jesús. Pero, ¿cuál es el testimonio de Jesús?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95519" y="3890612"/>
            <a:ext cx="6045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me </a:t>
            </a:r>
            <a:r>
              <a:rPr lang="pt-BR" sz="2000" dirty="0" err="1">
                <a:latin typeface="Myriad Pro" panose="020B0503030403020204" pitchFamily="34" charset="0"/>
              </a:rPr>
              <a:t>postré</a:t>
            </a:r>
            <a:r>
              <a:rPr lang="pt-BR" sz="2000" dirty="0">
                <a:latin typeface="Myriad Pro" panose="020B0503030403020204" pitchFamily="34" charset="0"/>
              </a:rPr>
              <a:t> a sus pies para </a:t>
            </a:r>
            <a:r>
              <a:rPr lang="pt-BR" sz="2000" dirty="0" err="1">
                <a:latin typeface="Myriad Pro" panose="020B0503030403020204" pitchFamily="34" charset="0"/>
              </a:rPr>
              <a:t>adorarle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 me </a:t>
            </a:r>
            <a:r>
              <a:rPr lang="pt-BR" sz="2000" dirty="0" err="1">
                <a:latin typeface="Myriad Pro" panose="020B0503030403020204" pitchFamily="34" charset="0"/>
              </a:rPr>
              <a:t>dijo</a:t>
            </a:r>
            <a:r>
              <a:rPr lang="pt-BR" sz="2000" dirty="0">
                <a:latin typeface="Myriad Pro" panose="020B0503030403020204" pitchFamily="34" charset="0"/>
              </a:rPr>
              <a:t>: Mira, no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hagas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soy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consiervo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tuyo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tus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hermanos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retienen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testimonio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Jesús</a:t>
            </a:r>
            <a:r>
              <a:rPr lang="pt-BR" sz="2000" dirty="0">
                <a:latin typeface="Myriad Pro" panose="020B0503030403020204" pitchFamily="34" charset="0"/>
              </a:rPr>
              <a:t>. Adora a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porque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el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testimonio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Jesús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es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el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espíritu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la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profecía</a:t>
            </a:r>
            <a:r>
              <a:rPr lang="pt-BR" sz="2000" b="1" dirty="0">
                <a:latin typeface="Myriad Pro" panose="020B0503030403020204" pitchFamily="34" charset="0"/>
              </a:rPr>
              <a:t>”. Apocalipsis 19:10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Creo que la Biblia está inspirada por Dios, la aceptaré como la regla de fe en mi vida y tomaré un tiempo todos los días para leer Su mensaje.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93042" y="1764362"/>
            <a:ext cx="70059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100" dirty="0">
                <a:latin typeface="Myriad Pro" panose="020B0503030403020204" pitchFamily="34" charset="0"/>
              </a:rPr>
              <a:t>Mi deseo es aceptar el mensaje de Dios que fue dado a través de sus profetas, hombres y mujeres elegidos por </a:t>
            </a:r>
            <a:r>
              <a:rPr lang="pt-BR" sz="2100" dirty="0" err="1">
                <a:latin typeface="Myriad Pro" panose="020B0503030403020204" pitchFamily="34" charset="0"/>
              </a:rPr>
              <a:t>Él</a:t>
            </a:r>
            <a:r>
              <a:rPr lang="pt-BR" sz="2100" dirty="0">
                <a:latin typeface="Myriad Pro" panose="020B0503030403020204" pitchFamily="34" charset="0"/>
              </a:rPr>
              <a:t>. También creo que Dios siempre levanta a un profeta cuando hay una necesidad de comunicarse con su pueblo, y que para el tiempo del </a:t>
            </a:r>
            <a:r>
              <a:rPr lang="pt-BR" sz="2100" dirty="0" err="1">
                <a:latin typeface="Myriad Pro" panose="020B0503030403020204" pitchFamily="34" charset="0"/>
              </a:rPr>
              <a:t>fin</a:t>
            </a:r>
            <a:r>
              <a:rPr lang="pt-BR" sz="2100" dirty="0">
                <a:latin typeface="Myriad Pro" panose="020B0503030403020204" pitchFamily="34" charset="0"/>
              </a:rPr>
              <a:t> </a:t>
            </a:r>
            <a:r>
              <a:rPr lang="pt-BR" sz="2100" dirty="0" err="1">
                <a:latin typeface="Myriad Pro" panose="020B0503030403020204" pitchFamily="34" charset="0"/>
              </a:rPr>
              <a:t>llamó</a:t>
            </a:r>
            <a:r>
              <a:rPr lang="pt-BR" sz="2100" dirty="0">
                <a:latin typeface="Myriad Pro" panose="020B0503030403020204" pitchFamily="34" charset="0"/>
              </a:rPr>
              <a:t> a Elena de White, no para reemplazar la Biblia, sino para ayudarnos a entenderla mejor </a:t>
            </a:r>
            <a:r>
              <a:rPr lang="pt-BR" sz="2100" dirty="0" err="1">
                <a:latin typeface="Myriad Pro" panose="020B0503030403020204" pitchFamily="34" charset="0"/>
              </a:rPr>
              <a:t>y</a:t>
            </a:r>
            <a:r>
              <a:rPr lang="pt-BR" sz="2100" dirty="0">
                <a:latin typeface="Myriad Pro" panose="020B0503030403020204" pitchFamily="34" charset="0"/>
              </a:rPr>
              <a:t> aplicar sus </a:t>
            </a:r>
            <a:r>
              <a:rPr lang="pt-BR" sz="2100" dirty="0" err="1">
                <a:latin typeface="Myriad Pro" panose="020B0503030403020204" pitchFamily="34" charset="0"/>
              </a:rPr>
              <a:t>enseñanzas</a:t>
            </a:r>
            <a:r>
              <a:rPr lang="pt-BR" sz="2100" dirty="0">
                <a:latin typeface="Myriad Pro" panose="020B0503030403020204" pitchFamily="34" charset="0"/>
              </a:rPr>
              <a:t> en el tiempo que vivimos. Y que entendamos que ella es profeta, porque pasa todas las pruebas de un verdadero profeta.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953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Episodio 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Alberto Souza</cp:lastModifiedBy>
  <cp:revision>56</cp:revision>
  <dcterms:created xsi:type="dcterms:W3CDTF">2020-07-07T19:42:46Z</dcterms:created>
  <dcterms:modified xsi:type="dcterms:W3CDTF">2021-05-14T15:19:19Z</dcterms:modified>
</cp:coreProperties>
</file>