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5" r:id="rId5"/>
    <p:sldId id="260" r:id="rId6"/>
    <p:sldId id="266" r:id="rId7"/>
    <p:sldId id="25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0A0"/>
    <a:srgbClr val="FF6699"/>
    <a:srgbClr val="FF0066"/>
    <a:srgbClr val="FF5050"/>
    <a:srgbClr val="FFC28F"/>
    <a:srgbClr val="600404"/>
    <a:srgbClr val="7C3825"/>
    <a:srgbClr val="561403"/>
    <a:srgbClr val="D8B13E"/>
    <a:srgbClr val="E9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0BD4DE-4B7E-4E1C-B0CA-0BB937971B4D}" v="6" dt="2021-05-14T15:37:23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3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Oliveira" userId="e0860796-549a-4a1e-bd95-bc2a32037524" providerId="ADAL" clId="{B3FCB705-B69F-4C4A-87E2-A691C1384E66}"/>
    <pc:docChg chg="modSld">
      <pc:chgData name="Meire Oliveira" userId="e0860796-549a-4a1e-bd95-bc2a32037524" providerId="ADAL" clId="{B3FCB705-B69F-4C4A-87E2-A691C1384E66}" dt="2021-04-30T13:41:13.491" v="33" actId="20577"/>
      <pc:docMkLst>
        <pc:docMk/>
      </pc:docMkLst>
      <pc:sldChg chg="modAnim">
        <pc:chgData name="Meire Oliveira" userId="e0860796-549a-4a1e-bd95-bc2a32037524" providerId="ADAL" clId="{B3FCB705-B69F-4C4A-87E2-A691C1384E66}" dt="2021-04-30T13:37:04.694" v="0"/>
        <pc:sldMkLst>
          <pc:docMk/>
          <pc:sldMk cId="503766041" sldId="256"/>
        </pc:sldMkLst>
      </pc:sldChg>
      <pc:sldChg chg="modSp modAnim">
        <pc:chgData name="Meire Oliveira" userId="e0860796-549a-4a1e-bd95-bc2a32037524" providerId="ADAL" clId="{B3FCB705-B69F-4C4A-87E2-A691C1384E66}" dt="2021-04-30T13:41:13.491" v="33" actId="20577"/>
        <pc:sldMkLst>
          <pc:docMk/>
          <pc:sldMk cId="3842528858" sldId="257"/>
        </pc:sldMkLst>
        <pc:spChg chg="mod">
          <ac:chgData name="Meire Oliveira" userId="e0860796-549a-4a1e-bd95-bc2a32037524" providerId="ADAL" clId="{B3FCB705-B69F-4C4A-87E2-A691C1384E66}" dt="2021-04-30T13:41:13.491" v="33" actId="20577"/>
          <ac:spMkLst>
            <pc:docMk/>
            <pc:sldMk cId="3842528858" sldId="257"/>
            <ac:spMk id="7" creationId="{00000000-0000-0000-0000-000000000000}"/>
          </ac:spMkLst>
        </pc:spChg>
      </pc:sldChg>
      <pc:sldChg chg="modAnim">
        <pc:chgData name="Meire Oliveira" userId="e0860796-549a-4a1e-bd95-bc2a32037524" providerId="ADAL" clId="{B3FCB705-B69F-4C4A-87E2-A691C1384E66}" dt="2021-04-30T13:37:49.290" v="8"/>
        <pc:sldMkLst>
          <pc:docMk/>
          <pc:sldMk cId="2878561007" sldId="259"/>
        </pc:sldMkLst>
      </pc:sldChg>
      <pc:sldChg chg="modSp modAnim">
        <pc:chgData name="Meire Oliveira" userId="e0860796-549a-4a1e-bd95-bc2a32037524" providerId="ADAL" clId="{B3FCB705-B69F-4C4A-87E2-A691C1384E66}" dt="2021-04-30T13:39:30.601" v="21"/>
        <pc:sldMkLst>
          <pc:docMk/>
          <pc:sldMk cId="2130407961" sldId="260"/>
        </pc:sldMkLst>
        <pc:spChg chg="mod">
          <ac:chgData name="Meire Oliveira" userId="e0860796-549a-4a1e-bd95-bc2a32037524" providerId="ADAL" clId="{B3FCB705-B69F-4C4A-87E2-A691C1384E66}" dt="2021-04-30T13:39:15.491" v="18" actId="20577"/>
          <ac:spMkLst>
            <pc:docMk/>
            <pc:sldMk cId="2130407961" sldId="260"/>
            <ac:spMk id="31" creationId="{00000000-0000-0000-0000-000000000000}"/>
          </ac:spMkLst>
        </pc:spChg>
      </pc:sldChg>
      <pc:sldChg chg="modAnim">
        <pc:chgData name="Meire Oliveira" userId="e0860796-549a-4a1e-bd95-bc2a32037524" providerId="ADAL" clId="{B3FCB705-B69F-4C4A-87E2-A691C1384E66}" dt="2021-04-30T13:37:27.632" v="4"/>
        <pc:sldMkLst>
          <pc:docMk/>
          <pc:sldMk cId="1390931848" sldId="261"/>
        </pc:sldMkLst>
      </pc:sldChg>
      <pc:sldChg chg="modAnim">
        <pc:chgData name="Meire Oliveira" userId="e0860796-549a-4a1e-bd95-bc2a32037524" providerId="ADAL" clId="{B3FCB705-B69F-4C4A-87E2-A691C1384E66}" dt="2021-04-30T13:38:06.724" v="12"/>
        <pc:sldMkLst>
          <pc:docMk/>
          <pc:sldMk cId="3797933788" sldId="265"/>
        </pc:sldMkLst>
      </pc:sldChg>
      <pc:sldChg chg="modSp mod modAnim">
        <pc:chgData name="Meire Oliveira" userId="e0860796-549a-4a1e-bd95-bc2a32037524" providerId="ADAL" clId="{B3FCB705-B69F-4C4A-87E2-A691C1384E66}" dt="2021-04-30T13:40:35.650" v="30"/>
        <pc:sldMkLst>
          <pc:docMk/>
          <pc:sldMk cId="3008213182" sldId="266"/>
        </pc:sldMkLst>
        <pc:spChg chg="mod">
          <ac:chgData name="Meire Oliveira" userId="e0860796-549a-4a1e-bd95-bc2a32037524" providerId="ADAL" clId="{B3FCB705-B69F-4C4A-87E2-A691C1384E66}" dt="2021-04-30T13:40:31.212" v="28" actId="1076"/>
          <ac:spMkLst>
            <pc:docMk/>
            <pc:sldMk cId="3008213182" sldId="266"/>
            <ac:spMk id="11" creationId="{00000000-0000-0000-0000-000000000000}"/>
          </ac:spMkLst>
        </pc:spChg>
      </pc:sldChg>
    </pc:docChg>
  </pc:docChgLst>
  <pc:docChgLst>
    <pc:chgData name="Alberto Souza" userId="dad49b60f5aa05a0" providerId="LiveId" clId="{C30BD4DE-4B7E-4E1C-B0CA-0BB937971B4D}"/>
    <pc:docChg chg="modSld">
      <pc:chgData name="Alberto Souza" userId="dad49b60f5aa05a0" providerId="LiveId" clId="{C30BD4DE-4B7E-4E1C-B0CA-0BB937971B4D}" dt="2021-05-14T15:37:23.788" v="5" actId="14826"/>
      <pc:docMkLst>
        <pc:docMk/>
      </pc:docMkLst>
      <pc:sldChg chg="modSp">
        <pc:chgData name="Alberto Souza" userId="dad49b60f5aa05a0" providerId="LiveId" clId="{C30BD4DE-4B7E-4E1C-B0CA-0BB937971B4D}" dt="2021-05-14T15:36:46.298" v="2" actId="14826"/>
        <pc:sldMkLst>
          <pc:docMk/>
          <pc:sldMk cId="503766041" sldId="256"/>
        </pc:sldMkLst>
        <pc:picChg chg="mod">
          <ac:chgData name="Alberto Souza" userId="dad49b60f5aa05a0" providerId="LiveId" clId="{C30BD4DE-4B7E-4E1C-B0CA-0BB937971B4D}" dt="2021-05-14T15:36:46.298" v="2" actId="14826"/>
          <ac:picMkLst>
            <pc:docMk/>
            <pc:sldMk cId="503766041" sldId="256"/>
            <ac:picMk id="10" creationId="{00000000-0000-0000-0000-000000000000}"/>
          </ac:picMkLst>
        </pc:picChg>
      </pc:sldChg>
      <pc:sldChg chg="modSp">
        <pc:chgData name="Alberto Souza" userId="dad49b60f5aa05a0" providerId="LiveId" clId="{C30BD4DE-4B7E-4E1C-B0CA-0BB937971B4D}" dt="2021-05-14T15:37:23.788" v="5" actId="14826"/>
        <pc:sldMkLst>
          <pc:docMk/>
          <pc:sldMk cId="3842528858" sldId="257"/>
        </pc:sldMkLst>
        <pc:picChg chg="mod">
          <ac:chgData name="Alberto Souza" userId="dad49b60f5aa05a0" providerId="LiveId" clId="{C30BD4DE-4B7E-4E1C-B0CA-0BB937971B4D}" dt="2021-05-14T15:37:23.788" v="5" actId="14826"/>
          <ac:picMkLst>
            <pc:docMk/>
            <pc:sldMk cId="3842528858" sldId="257"/>
            <ac:picMk id="2" creationId="{00000000-0000-0000-0000-000000000000}"/>
          </ac:picMkLst>
        </pc:picChg>
      </pc:sldChg>
      <pc:sldChg chg="modSp">
        <pc:chgData name="Alberto Souza" userId="dad49b60f5aa05a0" providerId="LiveId" clId="{C30BD4DE-4B7E-4E1C-B0CA-0BB937971B4D}" dt="2021-05-14T15:36:57.357" v="3" actId="14826"/>
        <pc:sldMkLst>
          <pc:docMk/>
          <pc:sldMk cId="2130407961" sldId="260"/>
        </pc:sldMkLst>
        <pc:picChg chg="mod">
          <ac:chgData name="Alberto Souza" userId="dad49b60f5aa05a0" providerId="LiveId" clId="{C30BD4DE-4B7E-4E1C-B0CA-0BB937971B4D}" dt="2021-05-14T15:36:57.357" v="3" actId="14826"/>
          <ac:picMkLst>
            <pc:docMk/>
            <pc:sldMk cId="2130407961" sldId="260"/>
            <ac:picMk id="7" creationId="{00000000-0000-0000-0000-000000000000}"/>
          </ac:picMkLst>
        </pc:picChg>
      </pc:sldChg>
      <pc:sldChg chg="modSp">
        <pc:chgData name="Alberto Souza" userId="dad49b60f5aa05a0" providerId="LiveId" clId="{C30BD4DE-4B7E-4E1C-B0CA-0BB937971B4D}" dt="2021-05-14T15:37:08.549" v="4" actId="14826"/>
        <pc:sldMkLst>
          <pc:docMk/>
          <pc:sldMk cId="3008213182" sldId="266"/>
        </pc:sldMkLst>
        <pc:picChg chg="mod">
          <ac:chgData name="Alberto Souza" userId="dad49b60f5aa05a0" providerId="LiveId" clId="{C30BD4DE-4B7E-4E1C-B0CA-0BB937971B4D}" dt="2021-05-14T15:37:08.549" v="4" actId="14826"/>
          <ac:picMkLst>
            <pc:docMk/>
            <pc:sldMk cId="3008213182" sldId="266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" y="0"/>
            <a:ext cx="1218726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pPr rtl="0"/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Episodio 9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La piedra diferente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" y="1963171"/>
            <a:ext cx="12192000" cy="500340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5146" y="406738"/>
            <a:ext cx="6571981" cy="18139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t-BR" sz="30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¿Todas </a:t>
            </a:r>
            <a:r>
              <a:rPr lang="pt-BR" sz="3000" b="1" cap="all" dirty="0" err="1">
                <a:solidFill>
                  <a:srgbClr val="600404"/>
                </a:solidFill>
                <a:latin typeface="Neufreit ExtraBold" panose="00000900000000000000" pitchFamily="50" charset="0"/>
              </a:rPr>
              <a:t>nuestras</a:t>
            </a:r>
            <a:r>
              <a:rPr lang="pt-BR" sz="30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 </a:t>
            </a:r>
            <a:r>
              <a:rPr lang="pt-BR" sz="3000" b="1" cap="all" dirty="0" err="1">
                <a:solidFill>
                  <a:srgbClr val="600404"/>
                </a:solidFill>
                <a:latin typeface="Neufreit ExtraBold" panose="00000900000000000000" pitchFamily="50" charset="0"/>
              </a:rPr>
              <a:t>elecciones</a:t>
            </a:r>
            <a:r>
              <a:rPr lang="pt-BR" sz="30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,</a:t>
            </a:r>
          </a:p>
          <a:p>
            <a:pPr algn="l" rtl="0"/>
            <a:r>
              <a:rPr lang="pt-BR" sz="30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Todas </a:t>
            </a:r>
            <a:r>
              <a:rPr lang="pt-BR" sz="3000" b="1" cap="all" dirty="0" err="1">
                <a:solidFill>
                  <a:srgbClr val="600404"/>
                </a:solidFill>
                <a:latin typeface="Neufreit ExtraBold" panose="00000900000000000000" pitchFamily="50" charset="0"/>
              </a:rPr>
              <a:t>nuestras</a:t>
            </a:r>
            <a:r>
              <a:rPr lang="pt-BR" sz="30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 </a:t>
            </a:r>
            <a:r>
              <a:rPr lang="pt-BR" sz="3000" b="1" cap="all" dirty="0" err="1">
                <a:solidFill>
                  <a:srgbClr val="600404"/>
                </a:solidFill>
                <a:latin typeface="Neufreit ExtraBold" panose="00000900000000000000" pitchFamily="50" charset="0"/>
              </a:rPr>
              <a:t>actitudes</a:t>
            </a:r>
            <a:r>
              <a:rPr lang="pt-BR" sz="30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, deben complacer primero a </a:t>
            </a:r>
            <a:r>
              <a:rPr lang="pt-BR" sz="3000" b="1" cap="all" dirty="0" err="1">
                <a:solidFill>
                  <a:srgbClr val="600404"/>
                </a:solidFill>
                <a:latin typeface="Neufreit ExtraBold" panose="00000900000000000000" pitchFamily="50" charset="0"/>
              </a:rPr>
              <a:t>quién</a:t>
            </a:r>
            <a:r>
              <a:rPr lang="pt-BR" sz="33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?</a:t>
            </a:r>
            <a:endParaRPr lang="pt-BR" sz="3300" cap="all" dirty="0">
              <a:solidFill>
                <a:srgbClr val="600404"/>
              </a:solidFill>
              <a:latin typeface="Neufreit ExtraBold" panose="00000900000000000000" pitchFamily="50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79" y="317451"/>
            <a:ext cx="5086199" cy="209720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450977" y="704334"/>
            <a:ext cx="411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dirty="0">
                <a:latin typeface="Myriad Pro" panose="020B0503030403020204" pitchFamily="34" charset="0"/>
              </a:rPr>
              <a:t>"Así que, ya sea que comas o bebas o hagas cualquier otra cosa, hazlo todo para la gloria de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b="1" dirty="0">
                <a:latin typeface="Myriad Pro" panose="020B0503030403020204" pitchFamily="34" charset="0"/>
              </a:rPr>
              <a:t>"</a:t>
            </a:r>
          </a:p>
          <a:p>
            <a:pPr algn="ctr" rtl="0"/>
            <a:r>
              <a:rPr lang="pt-BR" sz="2000" b="1" dirty="0">
                <a:latin typeface="Myriad Pro" panose="020B0503030403020204" pitchFamily="34" charset="0"/>
              </a:rPr>
              <a:t>1 Corintios 10:31</a:t>
            </a:r>
            <a:endParaRPr lang="pt-BR" sz="2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808515" y="1591316"/>
            <a:ext cx="6792685" cy="44892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400397" y="2448705"/>
            <a:ext cx="53912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¿Qué cosas debería abandonar alguien que elige caminar con Dios?</a:t>
            </a: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325285" y="3890870"/>
            <a:ext cx="5541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Myriad Pro" panose="020B0503030403020204" pitchFamily="34" charset="0"/>
              </a:rPr>
              <a:t>"Pero </a:t>
            </a:r>
            <a:r>
              <a:rPr lang="pt-BR" sz="2000" dirty="0" err="1">
                <a:latin typeface="Myriad Pro" panose="020B0503030403020204" pitchFamily="34" charset="0"/>
              </a:rPr>
              <a:t>ahora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dejad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también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vosotros</a:t>
            </a:r>
            <a:r>
              <a:rPr lang="pt-BR" sz="2000" dirty="0">
                <a:latin typeface="Myriad Pro" panose="020B0503030403020204" pitchFamily="34" charset="0"/>
              </a:rPr>
              <a:t> todas estas cosas: ira, enojo, malicia, </a:t>
            </a:r>
            <a:r>
              <a:rPr lang="pt-BR" sz="2000" dirty="0" err="1">
                <a:latin typeface="Myriad Pro" panose="020B0503030403020204" pitchFamily="34" charset="0"/>
              </a:rPr>
              <a:t>blasfemia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palabras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deshonestas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vuestra</a:t>
            </a:r>
            <a:r>
              <a:rPr lang="pt-BR" sz="2000" dirty="0">
                <a:latin typeface="Myriad Pro" panose="020B0503030403020204" pitchFamily="34" charset="0"/>
              </a:rPr>
              <a:t> boca".</a:t>
            </a:r>
          </a:p>
          <a:p>
            <a:pPr algn="ctr" rtl="0"/>
            <a:r>
              <a:rPr lang="pt-BR" sz="2000" b="1" dirty="0">
                <a:latin typeface="Myriad Pro" panose="020B0503030403020204" pitchFamily="34" charset="0"/>
              </a:rPr>
              <a:t>Colosenses 3: 8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1" y="532400"/>
            <a:ext cx="1883827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4" y="332573"/>
            <a:ext cx="10994632" cy="64154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4000" dirty="0">
                <a:solidFill>
                  <a:schemeClr val="bg1"/>
                </a:solidFill>
                <a:latin typeface="Loew Black" panose="00000A00000000000000" pitchFamily="50" charset="0"/>
              </a:rPr>
              <a:t>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248" y="4851964"/>
            <a:ext cx="1883827" cy="189602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675042" y="1991409"/>
            <a:ext cx="93022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escribe</a:t>
            </a:r>
            <a:r>
              <a:rPr lang="pt-BR" sz="2000" dirty="0">
                <a:latin typeface="Myriad Pro" panose="020B0503030403020204" pitchFamily="34" charset="0"/>
              </a:rPr>
              <a:t> al </a:t>
            </a:r>
            <a:r>
              <a:rPr lang="pt-BR" sz="2000" dirty="0" err="1">
                <a:latin typeface="Myriad Pro" panose="020B0503030403020204" pitchFamily="34" charset="0"/>
              </a:rPr>
              <a:t>ángel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iglesia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Laodicea</a:t>
            </a:r>
            <a:r>
              <a:rPr lang="pt-BR" sz="2000" dirty="0">
                <a:latin typeface="Myriad Pro" panose="020B0503030403020204" pitchFamily="34" charset="0"/>
              </a:rPr>
              <a:t>: He </a:t>
            </a:r>
            <a:r>
              <a:rPr lang="pt-BR" sz="2000" dirty="0" err="1">
                <a:latin typeface="Myriad Pro" panose="020B0503030403020204" pitchFamily="34" charset="0"/>
              </a:rPr>
              <a:t>aquí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Amén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testigo</a:t>
            </a:r>
            <a:r>
              <a:rPr lang="pt-BR" sz="2000" dirty="0">
                <a:latin typeface="Myriad Pro" panose="020B0503030403020204" pitchFamily="34" charset="0"/>
              </a:rPr>
              <a:t> fiel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verdadero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principio de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creación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dice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esto</a:t>
            </a:r>
            <a:r>
              <a:rPr lang="pt-BR" sz="2000" dirty="0">
                <a:latin typeface="Myriad Pro" panose="020B0503030403020204" pitchFamily="34" charset="0"/>
              </a:rPr>
              <a:t>: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conozco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tus</a:t>
            </a:r>
            <a:r>
              <a:rPr lang="pt-BR" sz="2000" dirty="0">
                <a:latin typeface="Myriad Pro" panose="020B0503030403020204" pitchFamily="34" charset="0"/>
              </a:rPr>
              <a:t> obras, que </a:t>
            </a:r>
            <a:r>
              <a:rPr lang="pt-BR" sz="2000" dirty="0" err="1">
                <a:latin typeface="Myriad Pro" panose="020B0503030403020204" pitchFamily="34" charset="0"/>
              </a:rPr>
              <a:t>ni</a:t>
            </a:r>
            <a:r>
              <a:rPr lang="pt-BR" sz="2000" dirty="0">
                <a:latin typeface="Myriad Pro" panose="020B0503030403020204" pitchFamily="34" charset="0"/>
              </a:rPr>
              <a:t> eres </a:t>
            </a:r>
            <a:r>
              <a:rPr lang="pt-BR" sz="2000" dirty="0" err="1">
                <a:latin typeface="Myriad Pro" panose="020B0503030403020204" pitchFamily="34" charset="0"/>
              </a:rPr>
              <a:t>frío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ni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caliente</a:t>
            </a:r>
            <a:r>
              <a:rPr lang="pt-BR" sz="2000" dirty="0">
                <a:latin typeface="Myriad Pro" panose="020B0503030403020204" pitchFamily="34" charset="0"/>
              </a:rPr>
              <a:t>. !!</a:t>
            </a:r>
            <a:r>
              <a:rPr lang="pt-BR" sz="2000" dirty="0" err="1">
                <a:latin typeface="Myriad Pro" panose="020B0503030403020204" pitchFamily="34" charset="0"/>
              </a:rPr>
              <a:t>Ojalá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fueses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frío</a:t>
            </a:r>
            <a:r>
              <a:rPr lang="pt-BR" sz="2000" dirty="0">
                <a:latin typeface="Myriad Pro" panose="020B0503030403020204" pitchFamily="34" charset="0"/>
              </a:rPr>
              <a:t> o </a:t>
            </a:r>
            <a:r>
              <a:rPr lang="pt-BR" sz="2000" dirty="0" err="1">
                <a:latin typeface="Myriad Pro" panose="020B0503030403020204" pitchFamily="34" charset="0"/>
              </a:rPr>
              <a:t>caliente</a:t>
            </a:r>
            <a:r>
              <a:rPr lang="pt-BR" sz="2000" dirty="0">
                <a:latin typeface="Myriad Pro" panose="020B0503030403020204" pitchFamily="34" charset="0"/>
              </a:rPr>
              <a:t>! Pero por </a:t>
            </a:r>
            <a:r>
              <a:rPr lang="pt-BR" sz="2000" dirty="0" err="1">
                <a:latin typeface="Myriad Pro" panose="020B0503030403020204" pitchFamily="34" charset="0"/>
              </a:rPr>
              <a:t>cuanto</a:t>
            </a:r>
            <a:r>
              <a:rPr lang="pt-BR" sz="2000" dirty="0">
                <a:latin typeface="Myriad Pro" panose="020B0503030403020204" pitchFamily="34" charset="0"/>
              </a:rPr>
              <a:t> eres </a:t>
            </a:r>
            <a:r>
              <a:rPr lang="pt-BR" sz="2000" dirty="0" err="1">
                <a:latin typeface="Myriad Pro" panose="020B0503030403020204" pitchFamily="34" charset="0"/>
              </a:rPr>
              <a:t>tibio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no </a:t>
            </a:r>
            <a:r>
              <a:rPr lang="pt-BR" sz="2000" dirty="0" err="1">
                <a:latin typeface="Myriad Pro" panose="020B0503030403020204" pitchFamily="34" charset="0"/>
              </a:rPr>
              <a:t>frío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ni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caliente</a:t>
            </a:r>
            <a:r>
              <a:rPr lang="pt-BR" sz="2000" dirty="0">
                <a:latin typeface="Myriad Pro" panose="020B0503030403020204" pitchFamily="34" charset="0"/>
              </a:rPr>
              <a:t>, te </a:t>
            </a:r>
            <a:r>
              <a:rPr lang="pt-BR" sz="2000" dirty="0" err="1">
                <a:latin typeface="Myriad Pro" panose="020B0503030403020204" pitchFamily="34" charset="0"/>
              </a:rPr>
              <a:t>vomitaré</a:t>
            </a:r>
            <a:r>
              <a:rPr lang="pt-BR" sz="2000" dirty="0">
                <a:latin typeface="Myriad Pro" panose="020B0503030403020204" pitchFamily="34" charset="0"/>
              </a:rPr>
              <a:t> de mi boca. Porque </a:t>
            </a:r>
            <a:r>
              <a:rPr lang="pt-BR" sz="2000" dirty="0" err="1">
                <a:latin typeface="Myriad Pro" panose="020B0503030403020204" pitchFamily="34" charset="0"/>
              </a:rPr>
              <a:t>tú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dices</a:t>
            </a:r>
            <a:r>
              <a:rPr lang="pt-BR" sz="2000" dirty="0">
                <a:latin typeface="Myriad Pro" panose="020B0503030403020204" pitchFamily="34" charset="0"/>
              </a:rPr>
              <a:t>: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soy</a:t>
            </a:r>
            <a:r>
              <a:rPr lang="pt-BR" sz="2000" dirty="0">
                <a:latin typeface="Myriad Pro" panose="020B0503030403020204" pitchFamily="34" charset="0"/>
              </a:rPr>
              <a:t> rico,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me </a:t>
            </a:r>
            <a:r>
              <a:rPr lang="pt-BR" sz="2000" dirty="0" err="1">
                <a:latin typeface="Myriad Pro" panose="020B0503030403020204" pitchFamily="34" charset="0"/>
              </a:rPr>
              <a:t>he</a:t>
            </a:r>
            <a:r>
              <a:rPr lang="pt-BR" sz="2000" dirty="0">
                <a:latin typeface="Myriad Pro" panose="020B0503030403020204" pitchFamily="34" charset="0"/>
              </a:rPr>
              <a:t> enriquecido,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ninguna</a:t>
            </a:r>
            <a:r>
              <a:rPr lang="pt-BR" sz="2000" dirty="0">
                <a:latin typeface="Myriad Pro" panose="020B0503030403020204" pitchFamily="34" charset="0"/>
              </a:rPr>
              <a:t> cosa </a:t>
            </a:r>
            <a:r>
              <a:rPr lang="pt-BR" sz="2000" dirty="0" err="1">
                <a:latin typeface="Myriad Pro" panose="020B0503030403020204" pitchFamily="34" charset="0"/>
              </a:rPr>
              <a:t>tengo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necesidad</a:t>
            </a:r>
            <a:r>
              <a:rPr lang="pt-BR" sz="2000" dirty="0">
                <a:latin typeface="Myriad Pro" panose="020B0503030403020204" pitchFamily="34" charset="0"/>
              </a:rPr>
              <a:t>;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no sabes que </a:t>
            </a:r>
            <a:r>
              <a:rPr lang="pt-BR" sz="2000" dirty="0" err="1">
                <a:latin typeface="Myriad Pro" panose="020B0503030403020204" pitchFamily="34" charset="0"/>
              </a:rPr>
              <a:t>tú</a:t>
            </a:r>
            <a:r>
              <a:rPr lang="pt-BR" sz="2000" dirty="0">
                <a:latin typeface="Myriad Pro" panose="020B0503030403020204" pitchFamily="34" charset="0"/>
              </a:rPr>
              <a:t> eres </a:t>
            </a:r>
            <a:r>
              <a:rPr lang="pt-BR" sz="2000" dirty="0" err="1">
                <a:latin typeface="Myriad Pro" panose="020B0503030403020204" pitchFamily="34" charset="0"/>
              </a:rPr>
              <a:t>un</a:t>
            </a:r>
            <a:r>
              <a:rPr lang="pt-BR" sz="2000" dirty="0">
                <a:latin typeface="Myriad Pro" panose="020B0503030403020204" pitchFamily="34" charset="0"/>
              </a:rPr>
              <a:t> desventurado, </a:t>
            </a:r>
            <a:r>
              <a:rPr lang="pt-BR" sz="2000" dirty="0" err="1">
                <a:latin typeface="Myriad Pro" panose="020B0503030403020204" pitchFamily="34" charset="0"/>
              </a:rPr>
              <a:t>miserable</a:t>
            </a:r>
            <a:r>
              <a:rPr lang="pt-BR" sz="2000" dirty="0">
                <a:latin typeface="Myriad Pro" panose="020B0503030403020204" pitchFamily="34" charset="0"/>
              </a:rPr>
              <a:t>, pobre, </a:t>
            </a:r>
            <a:r>
              <a:rPr lang="pt-BR" sz="2000" dirty="0" err="1">
                <a:latin typeface="Myriad Pro" panose="020B0503030403020204" pitchFamily="34" charset="0"/>
              </a:rPr>
              <a:t>ciego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desnudo. Por tanto,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te </a:t>
            </a:r>
            <a:r>
              <a:rPr lang="pt-BR" sz="2000" dirty="0" err="1">
                <a:latin typeface="Myriad Pro" panose="020B0503030403020204" pitchFamily="34" charset="0"/>
              </a:rPr>
              <a:t>aconsejo</a:t>
            </a:r>
            <a:r>
              <a:rPr lang="pt-BR" sz="2000" dirty="0">
                <a:latin typeface="Myriad Pro" panose="020B0503030403020204" pitchFamily="34" charset="0"/>
              </a:rPr>
              <a:t> que de </a:t>
            </a:r>
            <a:r>
              <a:rPr lang="pt-BR" sz="2000" dirty="0" err="1">
                <a:latin typeface="Myriad Pro" panose="020B0503030403020204" pitchFamily="34" charset="0"/>
              </a:rPr>
              <a:t>mí</a:t>
            </a:r>
            <a:r>
              <a:rPr lang="pt-BR" sz="2000" dirty="0">
                <a:latin typeface="Myriad Pro" panose="020B0503030403020204" pitchFamily="34" charset="0"/>
              </a:rPr>
              <a:t> compres oro refinado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fuego</a:t>
            </a:r>
            <a:r>
              <a:rPr lang="pt-BR" sz="2000" dirty="0">
                <a:latin typeface="Myriad Pro" panose="020B0503030403020204" pitchFamily="34" charset="0"/>
              </a:rPr>
              <a:t>, para que </a:t>
            </a:r>
            <a:r>
              <a:rPr lang="pt-BR" sz="2000" dirty="0" err="1">
                <a:latin typeface="Myriad Pro" panose="020B0503030403020204" pitchFamily="34" charset="0"/>
              </a:rPr>
              <a:t>seas</a:t>
            </a:r>
            <a:r>
              <a:rPr lang="pt-BR" sz="2000" dirty="0">
                <a:latin typeface="Myriad Pro" panose="020B0503030403020204" pitchFamily="34" charset="0"/>
              </a:rPr>
              <a:t> rico,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vestiduras </a:t>
            </a:r>
            <a:r>
              <a:rPr lang="pt-BR" sz="2000" dirty="0" err="1">
                <a:latin typeface="Myriad Pro" panose="020B0503030403020204" pitchFamily="34" charset="0"/>
              </a:rPr>
              <a:t>blancas</a:t>
            </a:r>
            <a:r>
              <a:rPr lang="pt-BR" sz="2000" dirty="0">
                <a:latin typeface="Myriad Pro" panose="020B0503030403020204" pitchFamily="34" charset="0"/>
              </a:rPr>
              <a:t> para </a:t>
            </a:r>
            <a:r>
              <a:rPr lang="pt-BR" sz="2000" dirty="0" err="1">
                <a:latin typeface="Myriad Pro" panose="020B0503030403020204" pitchFamily="34" charset="0"/>
              </a:rPr>
              <a:t>vestirte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que no se descubra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vergüenza</a:t>
            </a:r>
            <a:r>
              <a:rPr lang="pt-BR" sz="2000" dirty="0">
                <a:latin typeface="Myriad Pro" panose="020B0503030403020204" pitchFamily="34" charset="0"/>
              </a:rPr>
              <a:t> de tu desnudez;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unge </a:t>
            </a:r>
            <a:r>
              <a:rPr lang="pt-BR" sz="2000" dirty="0" err="1">
                <a:latin typeface="Myriad Pro" panose="020B0503030403020204" pitchFamily="34" charset="0"/>
              </a:rPr>
              <a:t>tus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ojos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colirio</a:t>
            </a:r>
            <a:r>
              <a:rPr lang="pt-BR" sz="2000" dirty="0">
                <a:latin typeface="Myriad Pro" panose="020B0503030403020204" pitchFamily="34" charset="0"/>
              </a:rPr>
              <a:t>, para que </a:t>
            </a:r>
            <a:r>
              <a:rPr lang="pt-BR" sz="2000" dirty="0" err="1">
                <a:latin typeface="Myriad Pro" panose="020B0503030403020204" pitchFamily="34" charset="0"/>
              </a:rPr>
              <a:t>veas</a:t>
            </a:r>
            <a:r>
              <a:rPr lang="pt-BR" sz="2000" dirty="0">
                <a:latin typeface="Myriad Pro" panose="020B0503030403020204" pitchFamily="34" charset="0"/>
              </a:rPr>
              <a:t>.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reprendo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castigo a todos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que amo; sé, </a:t>
            </a:r>
            <a:r>
              <a:rPr lang="pt-BR" sz="2000" dirty="0" err="1">
                <a:latin typeface="Myriad Pro" panose="020B0503030403020204" pitchFamily="34" charset="0"/>
              </a:rPr>
              <a:t>pues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celoso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arrepiéntete</a:t>
            </a:r>
            <a:r>
              <a:rPr lang="pt-BR" sz="2000" dirty="0">
                <a:latin typeface="Myriad Pro" panose="020B0503030403020204" pitchFamily="34" charset="0"/>
              </a:rPr>
              <a:t>. He </a:t>
            </a:r>
            <a:r>
              <a:rPr lang="pt-BR" sz="2000" dirty="0" err="1">
                <a:latin typeface="Myriad Pro" panose="020B0503030403020204" pitchFamily="34" charset="0"/>
              </a:rPr>
              <a:t>aquí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estoy</a:t>
            </a:r>
            <a:r>
              <a:rPr lang="pt-BR" sz="2000" dirty="0">
                <a:latin typeface="Myriad Pro" panose="020B0503030403020204" pitchFamily="34" charset="0"/>
              </a:rPr>
              <a:t> a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puerta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llamo</a:t>
            </a:r>
            <a:r>
              <a:rPr lang="pt-BR" sz="2000" dirty="0">
                <a:latin typeface="Myriad Pro" panose="020B0503030403020204" pitchFamily="34" charset="0"/>
              </a:rPr>
              <a:t>; si </a:t>
            </a:r>
            <a:r>
              <a:rPr lang="pt-BR" sz="2000" dirty="0" err="1">
                <a:latin typeface="Myriad Pro" panose="020B0503030403020204" pitchFamily="34" charset="0"/>
              </a:rPr>
              <a:t>alguno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oye</a:t>
            </a:r>
            <a:r>
              <a:rPr lang="pt-BR" sz="2000" dirty="0">
                <a:latin typeface="Myriad Pro" panose="020B0503030403020204" pitchFamily="34" charset="0"/>
              </a:rPr>
              <a:t> mi voz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abre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puerta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entraré</a:t>
            </a:r>
            <a:r>
              <a:rPr lang="pt-BR" sz="2000" dirty="0">
                <a:latin typeface="Myriad Pro" panose="020B0503030403020204" pitchFamily="34" charset="0"/>
              </a:rPr>
              <a:t> a </a:t>
            </a:r>
            <a:r>
              <a:rPr lang="pt-BR" sz="2000" dirty="0" err="1">
                <a:latin typeface="Myriad Pro" panose="020B0503030403020204" pitchFamily="34" charset="0"/>
              </a:rPr>
              <a:t>él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cenaré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él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él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conmigo</a:t>
            </a:r>
            <a:r>
              <a:rPr lang="pt-BR" sz="2000" dirty="0">
                <a:latin typeface="Myriad Pro" panose="020B0503030403020204" pitchFamily="34" charset="0"/>
              </a:rPr>
              <a:t>. Al que </a:t>
            </a:r>
            <a:r>
              <a:rPr lang="pt-BR" sz="2000" dirty="0" err="1">
                <a:latin typeface="Myriad Pro" panose="020B0503030403020204" pitchFamily="34" charset="0"/>
              </a:rPr>
              <a:t>venciere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le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daré</a:t>
            </a:r>
            <a:r>
              <a:rPr lang="pt-BR" sz="2000" dirty="0">
                <a:latin typeface="Myriad Pro" panose="020B0503030403020204" pitchFamily="34" charset="0"/>
              </a:rPr>
              <a:t> que se </a:t>
            </a:r>
            <a:r>
              <a:rPr lang="pt-BR" sz="2000" dirty="0" err="1">
                <a:latin typeface="Myriad Pro" panose="020B0503030403020204" pitchFamily="34" charset="0"/>
              </a:rPr>
              <a:t>siente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conmigo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mi trono, </a:t>
            </a:r>
            <a:r>
              <a:rPr lang="pt-BR" sz="2000" dirty="0" err="1">
                <a:latin typeface="Myriad Pro" panose="020B0503030403020204" pitchFamily="34" charset="0"/>
              </a:rPr>
              <a:t>así</a:t>
            </a:r>
            <a:r>
              <a:rPr lang="pt-BR" sz="2000" dirty="0">
                <a:latin typeface="Myriad Pro" panose="020B0503030403020204" pitchFamily="34" charset="0"/>
              </a:rPr>
              <a:t> como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he</a:t>
            </a:r>
            <a:r>
              <a:rPr lang="pt-BR" sz="2000" dirty="0">
                <a:latin typeface="Myriad Pro" panose="020B0503030403020204" pitchFamily="34" charset="0"/>
              </a:rPr>
              <a:t> vencido,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me </a:t>
            </a:r>
            <a:r>
              <a:rPr lang="pt-BR" sz="2000" dirty="0" err="1">
                <a:latin typeface="Myriad Pro" panose="020B0503030403020204" pitchFamily="34" charset="0"/>
              </a:rPr>
              <a:t>he</a:t>
            </a:r>
            <a:r>
              <a:rPr lang="pt-BR" sz="2000" dirty="0">
                <a:latin typeface="Myriad Pro" panose="020B0503030403020204" pitchFamily="34" charset="0"/>
              </a:rPr>
              <a:t> sentado </a:t>
            </a:r>
            <a:r>
              <a:rPr lang="pt-BR" sz="2000" dirty="0" err="1">
                <a:latin typeface="Myriad Pro" panose="020B0503030403020204" pitchFamily="34" charset="0"/>
              </a:rPr>
              <a:t>con</a:t>
            </a:r>
            <a:r>
              <a:rPr lang="pt-BR" sz="2000" dirty="0">
                <a:latin typeface="Myriad Pro" panose="020B0503030403020204" pitchFamily="34" charset="0"/>
              </a:rPr>
              <a:t> mi Padre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su</a:t>
            </a:r>
            <a:r>
              <a:rPr lang="pt-BR" sz="2000" dirty="0">
                <a:latin typeface="Myriad Pro" panose="020B0503030403020204" pitchFamily="34" charset="0"/>
              </a:rPr>
              <a:t> trono”. </a:t>
            </a:r>
            <a:r>
              <a:rPr lang="pt-BR" sz="2000" b="1" dirty="0" err="1">
                <a:latin typeface="Myriad Pro" panose="020B0503030403020204" pitchFamily="34" charset="0"/>
              </a:rPr>
              <a:t>Apocalipsis</a:t>
            </a:r>
            <a:r>
              <a:rPr lang="pt-BR" sz="2000" b="1" dirty="0">
                <a:latin typeface="Myriad Pro" panose="020B0503030403020204" pitchFamily="34" charset="0"/>
              </a:rPr>
              <a:t> 3: 14-21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75042" y="1022723"/>
            <a:ext cx="89261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¿Qué promesas encontramos en la Biblia para aquellos que logran vencer las tentaciones hasta el final?</a:t>
            </a:r>
          </a:p>
        </p:txBody>
      </p:sp>
    </p:spTree>
    <p:extLst>
      <p:ext uri="{BB962C8B-B14F-4D97-AF65-F5344CB8AC3E}">
        <p14:creationId xmlns:p14="http://schemas.microsoft.com/office/powerpoint/2010/main" val="37979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21" y="160997"/>
            <a:ext cx="1609483" cy="223742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1" y="1665413"/>
            <a:ext cx="4364025" cy="377375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96" y="285575"/>
            <a:ext cx="3633531" cy="1505842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1259635" y="1665413"/>
            <a:ext cx="53473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¿Cómo vive una persona que entregó su vida a Cristo?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259635" y="2475726"/>
            <a:ext cx="5676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“Porque somos sepultados juntamente </a:t>
            </a:r>
            <a:r>
              <a:rPr lang="pt-BR" sz="2000" dirty="0" err="1">
                <a:latin typeface="Myriad Pro" panose="020B0503030403020204" pitchFamily="34" charset="0"/>
              </a:rPr>
              <a:t>con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él</a:t>
            </a:r>
            <a:r>
              <a:rPr lang="pt-BR" sz="2000" dirty="0">
                <a:latin typeface="Myriad Pro" panose="020B0503030403020204" pitchFamily="34" charset="0"/>
              </a:rPr>
              <a:t> para </a:t>
            </a:r>
            <a:r>
              <a:rPr lang="pt-BR" sz="2000" dirty="0" err="1">
                <a:latin typeface="Myriad Pro" panose="020B0503030403020204" pitchFamily="34" charset="0"/>
              </a:rPr>
              <a:t>muerte</a:t>
            </a:r>
            <a:r>
              <a:rPr lang="pt-BR" sz="2000" dirty="0">
                <a:latin typeface="Myriad Pro" panose="020B0503030403020204" pitchFamily="34" charset="0"/>
              </a:rPr>
              <a:t> por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bautismo</a:t>
            </a:r>
            <a:r>
              <a:rPr lang="pt-BR" sz="2000" dirty="0">
                <a:latin typeface="Myriad Pro" panose="020B0503030403020204" pitchFamily="34" charset="0"/>
              </a:rPr>
              <a:t>, a </a:t>
            </a:r>
            <a:r>
              <a:rPr lang="pt-BR" sz="2000" dirty="0" err="1">
                <a:latin typeface="Myriad Pro" panose="020B0503030403020204" pitchFamily="34" charset="0"/>
              </a:rPr>
              <a:t>fin</a:t>
            </a:r>
            <a:r>
              <a:rPr lang="pt-BR" sz="2000" dirty="0">
                <a:latin typeface="Myriad Pro" panose="020B0503030403020204" pitchFamily="34" charset="0"/>
              </a:rPr>
              <a:t> de que como Cristo </a:t>
            </a:r>
            <a:r>
              <a:rPr lang="pt-BR" sz="2000" dirty="0" err="1">
                <a:latin typeface="Myriad Pro" panose="020B0503030403020204" pitchFamily="34" charset="0"/>
              </a:rPr>
              <a:t>resucitó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los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muertos</a:t>
            </a:r>
            <a:r>
              <a:rPr lang="pt-BR" sz="2000" dirty="0">
                <a:latin typeface="Myriad Pro" panose="020B0503030403020204" pitchFamily="34" charset="0"/>
              </a:rPr>
              <a:t> por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gloria </a:t>
            </a:r>
            <a:r>
              <a:rPr lang="pt-BR" sz="2000" dirty="0" err="1">
                <a:latin typeface="Myriad Pro" panose="020B0503030403020204" pitchFamily="34" charset="0"/>
              </a:rPr>
              <a:t>del</a:t>
            </a:r>
            <a:r>
              <a:rPr lang="pt-BR" sz="2000" dirty="0">
                <a:latin typeface="Myriad Pro" panose="020B0503030403020204" pitchFamily="34" charset="0"/>
              </a:rPr>
              <a:t> Padre,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así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también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nosotros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andemos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en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 vida </a:t>
            </a:r>
            <a:r>
              <a:rPr lang="pt-BR" sz="2000" dirty="0" err="1">
                <a:solidFill>
                  <a:srgbClr val="FF0000"/>
                </a:solidFill>
                <a:latin typeface="Myriad Pro" panose="020B0503030403020204" pitchFamily="34" charset="0"/>
              </a:rPr>
              <a:t>nueva</a:t>
            </a:r>
            <a:r>
              <a:rPr lang="pt-BR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". Romanos 6:4</a:t>
            </a:r>
          </a:p>
          <a:p>
            <a:pPr algn="l" rtl="0"/>
            <a:r>
              <a:rPr lang="pt-BR" sz="2000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259636" y="4214435"/>
            <a:ext cx="567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¿Cuál es el consejo de Dios sobre la vida en el mundo?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259635" y="5001368"/>
            <a:ext cx="6421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000" dirty="0">
                <a:latin typeface="Myriad Pro" panose="020B0503030403020204" pitchFamily="34" charset="0"/>
              </a:rPr>
              <a:t>“No ames al mundo ni a las cosas del mundo. Si alguno ama al mundo, el amor del Padre no está en él; porque todo en el mundo, los deseos de la carne, los deseos de los ojos y la vanagloria de la vida, no proceden del Padre, sino del mundo ”.</a:t>
            </a:r>
            <a:r>
              <a:rPr lang="pt-BR" sz="2000" b="1" dirty="0">
                <a:latin typeface="Myriad Pro" panose="020B0503030403020204" pitchFamily="34" charset="0"/>
              </a:rPr>
              <a:t>1 Juan 2: 15,16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007532" y="2699971"/>
            <a:ext cx="35036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000" dirty="0">
                <a:latin typeface="Comix Regular Caps" panose="020B7200000000000000" pitchFamily="34" charset="0"/>
              </a:rPr>
              <a:t>Debemos tener cuidado con lo que el mundo nos ofrece, como </a:t>
            </a:r>
            <a:r>
              <a:rPr lang="pt-BR" sz="2200" dirty="0">
                <a:solidFill>
                  <a:schemeClr val="bg1"/>
                </a:solidFill>
                <a:latin typeface="Comix Regular Caps" panose="020B7200000000000000" pitchFamily="34" charset="0"/>
              </a:rPr>
              <a:t>beber, fumar, drogas y lugares que no son </a:t>
            </a:r>
            <a:r>
              <a:rPr lang="pt-BR" sz="2200" dirty="0" err="1">
                <a:solidFill>
                  <a:schemeClr val="bg1"/>
                </a:solidFill>
                <a:latin typeface="Comix Regular Caps" panose="020B7200000000000000" pitchFamily="34" charset="0"/>
              </a:rPr>
              <a:t>adecuados</a:t>
            </a:r>
            <a:r>
              <a:rPr lang="pt-BR" sz="2000" dirty="0">
                <a:latin typeface="Comix Regular Caps" panose="020B7200000000000000" pitchFamily="34" charset="0"/>
              </a:rPr>
              <a:t> para </a:t>
            </a:r>
            <a:r>
              <a:rPr lang="pt-BR" sz="2000" dirty="0" err="1">
                <a:latin typeface="Comix Regular Caps" panose="020B7200000000000000" pitchFamily="34" charset="0"/>
              </a:rPr>
              <a:t>alguien</a:t>
            </a:r>
            <a:r>
              <a:rPr lang="pt-BR" sz="2000" dirty="0">
                <a:latin typeface="Comix Regular Caps" panose="020B7200000000000000" pitchFamily="34" charset="0"/>
              </a:rPr>
              <a:t> que vive la vida según la voluntad de Dios. </a:t>
            </a:r>
          </a:p>
        </p:txBody>
      </p:sp>
    </p:spTree>
    <p:extLst>
      <p:ext uri="{BB962C8B-B14F-4D97-AF65-F5344CB8AC3E}">
        <p14:creationId xmlns:p14="http://schemas.microsoft.com/office/powerpoint/2010/main" val="2130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0" grpId="0"/>
      <p:bldP spid="28" grpId="0"/>
      <p:bldP spid="3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sp>
        <p:nvSpPr>
          <p:cNvPr id="12" name="Retângulo Arredondado 11"/>
          <p:cNvSpPr/>
          <p:nvPr/>
        </p:nvSpPr>
        <p:spPr>
          <a:xfrm>
            <a:off x="1259635" y="4938317"/>
            <a:ext cx="5036662" cy="1606173"/>
          </a:xfrm>
          <a:prstGeom prst="roundRect">
            <a:avLst>
              <a:gd name="adj" fmla="val 12112"/>
            </a:avLst>
          </a:prstGeom>
          <a:solidFill>
            <a:srgbClr val="FE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6506401" y="4938316"/>
            <a:ext cx="5521670" cy="1606173"/>
          </a:xfrm>
          <a:prstGeom prst="roundRect">
            <a:avLst>
              <a:gd name="adj" fmla="val 12112"/>
            </a:avLst>
          </a:prstGeom>
          <a:solidFill>
            <a:srgbClr val="FE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96" y="285575"/>
            <a:ext cx="3633531" cy="1505842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1259635" y="1665413"/>
            <a:ext cx="53473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¿Puede un cristiano usar joyas?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259635" y="2142467"/>
            <a:ext cx="788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yriad Pro" panose="020B0503030403020204" pitchFamily="34" charset="0"/>
              </a:rPr>
              <a:t>“</a:t>
            </a:r>
            <a:r>
              <a:rPr lang="pt-BR" dirty="0" err="1">
                <a:latin typeface="Myriad Pro" panose="020B0503030403020204" pitchFamily="34" charset="0"/>
              </a:rPr>
              <a:t>Vuestro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atavío</a:t>
            </a:r>
            <a:r>
              <a:rPr lang="pt-BR" dirty="0">
                <a:latin typeface="Myriad Pro" panose="020B0503030403020204" pitchFamily="34" charset="0"/>
              </a:rPr>
              <a:t> no </a:t>
            </a:r>
            <a:r>
              <a:rPr lang="pt-BR" dirty="0" err="1">
                <a:latin typeface="Myriad Pro" panose="020B0503030403020204" pitchFamily="34" charset="0"/>
              </a:rPr>
              <a:t>sea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el</a:t>
            </a:r>
            <a:r>
              <a:rPr lang="pt-BR" dirty="0">
                <a:latin typeface="Myriad Pro" panose="020B0503030403020204" pitchFamily="34" charset="0"/>
              </a:rPr>
              <a:t> externo de peinados ostentosos, de adornos de oro o de vestidos </a:t>
            </a:r>
            <a:r>
              <a:rPr lang="pt-BR" dirty="0" err="1">
                <a:latin typeface="Myriad Pro" panose="020B0503030403020204" pitchFamily="34" charset="0"/>
              </a:rPr>
              <a:t>lujosos</a:t>
            </a:r>
            <a:r>
              <a:rPr lang="pt-BR" dirty="0">
                <a:latin typeface="Myriad Pro" panose="020B0503030403020204" pitchFamily="34" charset="0"/>
              </a:rPr>
              <a:t>, sino </a:t>
            </a:r>
            <a:r>
              <a:rPr lang="pt-BR" dirty="0" err="1">
                <a:latin typeface="Myriad Pro" panose="020B0503030403020204" pitchFamily="34" charset="0"/>
              </a:rPr>
              <a:t>el</a:t>
            </a:r>
            <a:r>
              <a:rPr lang="pt-BR" dirty="0">
                <a:latin typeface="Myriad Pro" panose="020B0503030403020204" pitchFamily="34" charset="0"/>
              </a:rPr>
              <a:t> interno, </a:t>
            </a:r>
            <a:r>
              <a:rPr lang="pt-BR" dirty="0" err="1">
                <a:latin typeface="Myriad Pro" panose="020B0503030403020204" pitchFamily="34" charset="0"/>
              </a:rPr>
              <a:t>el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del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corazón</a:t>
            </a:r>
            <a:r>
              <a:rPr lang="pt-BR" dirty="0">
                <a:latin typeface="Myriad Pro" panose="020B0503030403020204" pitchFamily="34" charset="0"/>
              </a:rPr>
              <a:t>, </a:t>
            </a:r>
            <a:r>
              <a:rPr lang="pt-BR" dirty="0" err="1">
                <a:latin typeface="Myriad Pro" panose="020B0503030403020204" pitchFamily="34" charset="0"/>
              </a:rPr>
              <a:t>en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el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incorruptible</a:t>
            </a:r>
            <a:r>
              <a:rPr lang="pt-BR" dirty="0">
                <a:latin typeface="Myriad Pro" panose="020B0503030403020204" pitchFamily="34" charset="0"/>
              </a:rPr>
              <a:t> ornato de </a:t>
            </a:r>
            <a:r>
              <a:rPr lang="pt-BR" dirty="0" err="1">
                <a:latin typeface="Myriad Pro" panose="020B0503030403020204" pitchFamily="34" charset="0"/>
              </a:rPr>
              <a:t>un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espíritu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afable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y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apacible</a:t>
            </a:r>
            <a:r>
              <a:rPr lang="pt-BR" dirty="0">
                <a:latin typeface="Myriad Pro" panose="020B0503030403020204" pitchFamily="34" charset="0"/>
              </a:rPr>
              <a:t>, que es de grande estima </a:t>
            </a:r>
            <a:r>
              <a:rPr lang="pt-BR" dirty="0" err="1">
                <a:latin typeface="Myriad Pro" panose="020B0503030403020204" pitchFamily="34" charset="0"/>
              </a:rPr>
              <a:t>delante</a:t>
            </a:r>
            <a:r>
              <a:rPr lang="pt-BR" dirty="0">
                <a:latin typeface="Myriad Pro" panose="020B0503030403020204" pitchFamily="34" charset="0"/>
              </a:rPr>
              <a:t> de </a:t>
            </a:r>
            <a:r>
              <a:rPr lang="pt-BR" dirty="0" err="1">
                <a:latin typeface="Myriad Pro" panose="020B0503030403020204" pitchFamily="34" charset="0"/>
              </a:rPr>
              <a:t>Dios</a:t>
            </a:r>
            <a:r>
              <a:rPr lang="pt-BR" dirty="0">
                <a:latin typeface="Myriad Pro" panose="020B0503030403020204" pitchFamily="34" charset="0"/>
              </a:rPr>
              <a:t>”. </a:t>
            </a:r>
            <a:r>
              <a:rPr lang="pt-BR" b="1" dirty="0">
                <a:latin typeface="Myriad Pro" panose="020B0503030403020204" pitchFamily="34" charset="0"/>
              </a:rPr>
              <a:t>1 Pedro 3: 3-4</a:t>
            </a:r>
            <a:endParaRPr lang="pt-BR" dirty="0">
              <a:latin typeface="Myriad Pro" panose="020B0503030403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582233" y="3702016"/>
            <a:ext cx="5454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500" cap="all" dirty="0" err="1">
                <a:solidFill>
                  <a:srgbClr val="FF0066"/>
                </a:solidFill>
                <a:latin typeface="Neufreit ExtraBold" panose="00000900000000000000" pitchFamily="50" charset="0"/>
              </a:rPr>
              <a:t>MirA</a:t>
            </a:r>
            <a:r>
              <a:rPr lang="pt-BR" sz="2500" cap="all" dirty="0">
                <a:solidFill>
                  <a:srgbClr val="FF0066"/>
                </a:solidFill>
                <a:latin typeface="Neufreit ExtraBold" panose="00000900000000000000" pitchFamily="50" charset="0"/>
              </a:rPr>
              <a:t> qué otros cuidados son importantes para un cristiano.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469739" y="5034638"/>
            <a:ext cx="4682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yriad Pro" panose="020B0503030403020204" pitchFamily="34" charset="0"/>
              </a:rPr>
              <a:t>"</a:t>
            </a:r>
            <a:r>
              <a:rPr lang="pt-BR" dirty="0" err="1">
                <a:latin typeface="Myriad Pro" panose="020B0503030403020204" pitchFamily="34" charset="0"/>
              </a:rPr>
              <a:t>Ninguna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palabra</a:t>
            </a:r>
            <a:r>
              <a:rPr lang="pt-BR" dirty="0">
                <a:latin typeface="Myriad Pro" panose="020B0503030403020204" pitchFamily="34" charset="0"/>
              </a:rPr>
              <a:t> corrompida salga de </a:t>
            </a:r>
            <a:r>
              <a:rPr lang="pt-BR" dirty="0" err="1">
                <a:latin typeface="Myriad Pro" panose="020B0503030403020204" pitchFamily="34" charset="0"/>
              </a:rPr>
              <a:t>vuestra</a:t>
            </a:r>
            <a:r>
              <a:rPr lang="pt-BR" dirty="0">
                <a:latin typeface="Myriad Pro" panose="020B0503030403020204" pitchFamily="34" charset="0"/>
              </a:rPr>
              <a:t> boca, sino </a:t>
            </a:r>
            <a:r>
              <a:rPr lang="pt-BR" dirty="0" err="1">
                <a:latin typeface="Myriad Pro" panose="020B0503030403020204" pitchFamily="34" charset="0"/>
              </a:rPr>
              <a:t>la</a:t>
            </a:r>
            <a:r>
              <a:rPr lang="pt-BR" dirty="0">
                <a:latin typeface="Myriad Pro" panose="020B0503030403020204" pitchFamily="34" charset="0"/>
              </a:rPr>
              <a:t> que </a:t>
            </a:r>
            <a:r>
              <a:rPr lang="pt-BR" dirty="0" err="1">
                <a:latin typeface="Myriad Pro" panose="020B0503030403020204" pitchFamily="34" charset="0"/>
              </a:rPr>
              <a:t>sea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buena</a:t>
            </a:r>
            <a:r>
              <a:rPr lang="pt-BR" dirty="0">
                <a:latin typeface="Myriad Pro" panose="020B0503030403020204" pitchFamily="34" charset="0"/>
              </a:rPr>
              <a:t> para </a:t>
            </a:r>
            <a:r>
              <a:rPr lang="pt-BR" dirty="0" err="1">
                <a:latin typeface="Myriad Pro" panose="020B0503030403020204" pitchFamily="34" charset="0"/>
              </a:rPr>
              <a:t>la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necesaria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edificación</a:t>
            </a:r>
            <a:r>
              <a:rPr lang="pt-BR" dirty="0">
                <a:latin typeface="Myriad Pro" panose="020B0503030403020204" pitchFamily="34" charset="0"/>
              </a:rPr>
              <a:t>, a </a:t>
            </a:r>
            <a:r>
              <a:rPr lang="pt-BR" dirty="0" err="1">
                <a:latin typeface="Myriad Pro" panose="020B0503030403020204" pitchFamily="34" charset="0"/>
              </a:rPr>
              <a:t>fin</a:t>
            </a:r>
            <a:r>
              <a:rPr lang="pt-BR" dirty="0">
                <a:latin typeface="Myriad Pro" panose="020B0503030403020204" pitchFamily="34" charset="0"/>
              </a:rPr>
              <a:t> de dar </a:t>
            </a:r>
            <a:r>
              <a:rPr lang="pt-BR" dirty="0" err="1">
                <a:latin typeface="Myriad Pro" panose="020B0503030403020204" pitchFamily="34" charset="0"/>
              </a:rPr>
              <a:t>gracia</a:t>
            </a:r>
            <a:r>
              <a:rPr lang="pt-BR" dirty="0">
                <a:latin typeface="Myriad Pro" panose="020B0503030403020204" pitchFamily="34" charset="0"/>
              </a:rPr>
              <a:t> a </a:t>
            </a:r>
            <a:r>
              <a:rPr lang="pt-BR" dirty="0" err="1">
                <a:latin typeface="Myriad Pro" panose="020B0503030403020204" pitchFamily="34" charset="0"/>
              </a:rPr>
              <a:t>los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oyentes</a:t>
            </a:r>
            <a:r>
              <a:rPr lang="pt-BR" dirty="0">
                <a:latin typeface="Myriad Pro" panose="020B0503030403020204" pitchFamily="34" charset="0"/>
              </a:rPr>
              <a:t>". </a:t>
            </a:r>
            <a:r>
              <a:rPr lang="pt-BR" b="1" dirty="0">
                <a:latin typeface="Myriad Pro" panose="020B0503030403020204" pitchFamily="34" charset="0"/>
              </a:rPr>
              <a:t>Efesios 4:29</a:t>
            </a:r>
            <a:endParaRPr lang="pt-BR" dirty="0">
              <a:latin typeface="Myriad Pro" panose="020B0503030403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607026" y="5023605"/>
            <a:ext cx="5323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yriad Pro" panose="020B0503030403020204" pitchFamily="34" charset="0"/>
              </a:rPr>
              <a:t> ” Por </a:t>
            </a:r>
            <a:r>
              <a:rPr lang="pt-BR" dirty="0" err="1">
                <a:latin typeface="Myriad Pro" panose="020B0503030403020204" pitchFamily="34" charset="0"/>
              </a:rPr>
              <a:t>lo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demás</a:t>
            </a:r>
            <a:r>
              <a:rPr lang="pt-BR" dirty="0">
                <a:latin typeface="Myriad Pro" panose="020B0503030403020204" pitchFamily="34" charset="0"/>
              </a:rPr>
              <a:t>, </a:t>
            </a:r>
            <a:r>
              <a:rPr lang="pt-BR" dirty="0" err="1">
                <a:latin typeface="Myriad Pro" panose="020B0503030403020204" pitchFamily="34" charset="0"/>
              </a:rPr>
              <a:t>hermanos</a:t>
            </a:r>
            <a:r>
              <a:rPr lang="pt-BR" dirty="0">
                <a:latin typeface="Myriad Pro" panose="020B0503030403020204" pitchFamily="34" charset="0"/>
              </a:rPr>
              <a:t>, todo </a:t>
            </a:r>
            <a:r>
              <a:rPr lang="pt-BR" dirty="0" err="1">
                <a:latin typeface="Myriad Pro" panose="020B0503030403020204" pitchFamily="34" charset="0"/>
              </a:rPr>
              <a:t>lo</a:t>
            </a:r>
            <a:r>
              <a:rPr lang="pt-BR" dirty="0">
                <a:latin typeface="Myriad Pro" panose="020B0503030403020204" pitchFamily="34" charset="0"/>
              </a:rPr>
              <a:t> que es </a:t>
            </a:r>
            <a:r>
              <a:rPr lang="pt-BR" dirty="0" err="1">
                <a:latin typeface="Myriad Pro" panose="020B0503030403020204" pitchFamily="34" charset="0"/>
              </a:rPr>
              <a:t>verdadero</a:t>
            </a:r>
            <a:r>
              <a:rPr lang="pt-BR" dirty="0">
                <a:latin typeface="Myriad Pro" panose="020B0503030403020204" pitchFamily="34" charset="0"/>
              </a:rPr>
              <a:t>, todo </a:t>
            </a:r>
            <a:r>
              <a:rPr lang="pt-BR" dirty="0" err="1">
                <a:latin typeface="Myriad Pro" panose="020B0503030403020204" pitchFamily="34" charset="0"/>
              </a:rPr>
              <a:t>lo</a:t>
            </a:r>
            <a:r>
              <a:rPr lang="pt-BR" dirty="0">
                <a:latin typeface="Myriad Pro" panose="020B0503030403020204" pitchFamily="34" charset="0"/>
              </a:rPr>
              <a:t> honesto, todo </a:t>
            </a:r>
            <a:r>
              <a:rPr lang="pt-BR" dirty="0" err="1">
                <a:latin typeface="Myriad Pro" panose="020B0503030403020204" pitchFamily="34" charset="0"/>
              </a:rPr>
              <a:t>lo</a:t>
            </a:r>
            <a:r>
              <a:rPr lang="pt-BR" dirty="0">
                <a:latin typeface="Myriad Pro" panose="020B0503030403020204" pitchFamily="34" charset="0"/>
              </a:rPr>
              <a:t> justo, todo </a:t>
            </a:r>
            <a:r>
              <a:rPr lang="pt-BR" dirty="0" err="1">
                <a:latin typeface="Myriad Pro" panose="020B0503030403020204" pitchFamily="34" charset="0"/>
              </a:rPr>
              <a:t>lo</a:t>
            </a:r>
            <a:r>
              <a:rPr lang="pt-BR" dirty="0">
                <a:latin typeface="Myriad Pro" panose="020B0503030403020204" pitchFamily="34" charset="0"/>
              </a:rPr>
              <a:t> puro, todo </a:t>
            </a:r>
            <a:r>
              <a:rPr lang="pt-BR" dirty="0" err="1">
                <a:latin typeface="Myriad Pro" panose="020B0503030403020204" pitchFamily="34" charset="0"/>
              </a:rPr>
              <a:t>lo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amable</a:t>
            </a:r>
            <a:r>
              <a:rPr lang="pt-BR" dirty="0">
                <a:latin typeface="Myriad Pro" panose="020B0503030403020204" pitchFamily="34" charset="0"/>
              </a:rPr>
              <a:t>, todo </a:t>
            </a:r>
            <a:r>
              <a:rPr lang="pt-BR" dirty="0" err="1">
                <a:latin typeface="Myriad Pro" panose="020B0503030403020204" pitchFamily="34" charset="0"/>
              </a:rPr>
              <a:t>lo</a:t>
            </a:r>
            <a:r>
              <a:rPr lang="pt-BR" dirty="0">
                <a:latin typeface="Myriad Pro" panose="020B0503030403020204" pitchFamily="34" charset="0"/>
              </a:rPr>
              <a:t> que es de </a:t>
            </a:r>
            <a:r>
              <a:rPr lang="pt-BR" dirty="0" err="1">
                <a:latin typeface="Myriad Pro" panose="020B0503030403020204" pitchFamily="34" charset="0"/>
              </a:rPr>
              <a:t>buen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nombre</a:t>
            </a:r>
            <a:r>
              <a:rPr lang="pt-BR" dirty="0">
                <a:latin typeface="Myriad Pro" panose="020B0503030403020204" pitchFamily="34" charset="0"/>
              </a:rPr>
              <a:t>; si </a:t>
            </a:r>
            <a:r>
              <a:rPr lang="pt-BR" dirty="0" err="1">
                <a:latin typeface="Myriad Pro" panose="020B0503030403020204" pitchFamily="34" charset="0"/>
              </a:rPr>
              <a:t>hay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virtud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alguna</a:t>
            </a:r>
            <a:r>
              <a:rPr lang="pt-BR" dirty="0">
                <a:latin typeface="Myriad Pro" panose="020B0503030403020204" pitchFamily="34" charset="0"/>
              </a:rPr>
              <a:t>, si algo digno de </a:t>
            </a:r>
            <a:r>
              <a:rPr lang="pt-BR" dirty="0" err="1">
                <a:latin typeface="Myriad Pro" panose="020B0503030403020204" pitchFamily="34" charset="0"/>
              </a:rPr>
              <a:t>alabanza</a:t>
            </a:r>
            <a:r>
              <a:rPr lang="pt-BR" dirty="0">
                <a:latin typeface="Myriad Pro" panose="020B0503030403020204" pitchFamily="34" charset="0"/>
              </a:rPr>
              <a:t>, </a:t>
            </a:r>
            <a:r>
              <a:rPr lang="pt-BR" dirty="0" err="1">
                <a:latin typeface="Myriad Pro" panose="020B0503030403020204" pitchFamily="34" charset="0"/>
              </a:rPr>
              <a:t>en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esto</a:t>
            </a:r>
            <a:r>
              <a:rPr lang="pt-BR" dirty="0">
                <a:latin typeface="Myriad Pro" panose="020B0503030403020204" pitchFamily="34" charset="0"/>
              </a:rPr>
              <a:t> </a:t>
            </a:r>
            <a:r>
              <a:rPr lang="pt-BR" dirty="0" err="1">
                <a:latin typeface="Myriad Pro" panose="020B0503030403020204" pitchFamily="34" charset="0"/>
              </a:rPr>
              <a:t>pensad</a:t>
            </a:r>
            <a:r>
              <a:rPr lang="pt-BR" dirty="0">
                <a:latin typeface="Myriad Pro" panose="020B0503030403020204" pitchFamily="34" charset="0"/>
              </a:rPr>
              <a:t>." </a:t>
            </a:r>
            <a:r>
              <a:rPr lang="pt-BR" b="1" dirty="0">
                <a:latin typeface="Myriad Pro" panose="020B0503030403020204" pitchFamily="34" charset="0"/>
              </a:rPr>
              <a:t>Filipenses 4: 8</a:t>
            </a:r>
            <a:endParaRPr lang="pt-BR" dirty="0">
              <a:latin typeface="Myriad Pro" panose="020B0503030403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07" y="549949"/>
            <a:ext cx="3026613" cy="40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5" grpId="0"/>
      <p:bldP spid="30" grpId="0"/>
      <p:bldP spid="28" grpId="0"/>
      <p:bldP spid="31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Creo que la Biblia está inspirada por Dios, la aceptaré como la regla de fe en mi vida y tomaré un tiempo todos los días para leer Su mensaje.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" y="0"/>
            <a:ext cx="12187262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047999" y="2102711"/>
            <a:ext cx="609600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2700" dirty="0">
                <a:latin typeface="Myriad Pro" panose="020B0503030403020204" pitchFamily="34" charset="0"/>
              </a:rPr>
              <a:t>Acepto que </a:t>
            </a:r>
            <a:r>
              <a:rPr lang="pt-BR" sz="2700" dirty="0" err="1">
                <a:latin typeface="Myriad Pro" panose="020B0503030403020204" pitchFamily="34" charset="0"/>
              </a:rPr>
              <a:t>cuando</a:t>
            </a:r>
            <a:r>
              <a:rPr lang="pt-BR" sz="2700" dirty="0">
                <a:latin typeface="Myriad Pro" panose="020B0503030403020204" pitchFamily="34" charset="0"/>
              </a:rPr>
              <a:t> </a:t>
            </a:r>
            <a:r>
              <a:rPr lang="pt-BR" sz="2700" dirty="0" err="1">
                <a:latin typeface="Myriad Pro" panose="020B0503030403020204" pitchFamily="34" charset="0"/>
              </a:rPr>
              <a:t>alguien</a:t>
            </a:r>
            <a:r>
              <a:rPr lang="pt-BR" sz="2700" dirty="0">
                <a:latin typeface="Myriad Pro" panose="020B0503030403020204" pitchFamily="34" charset="0"/>
              </a:rPr>
              <a:t> se entrega a </a:t>
            </a:r>
            <a:r>
              <a:rPr lang="pt-BR" sz="2700" dirty="0" err="1">
                <a:latin typeface="Myriad Pro" panose="020B0503030403020204" pitchFamily="34" charset="0"/>
              </a:rPr>
              <a:t>Jesús</a:t>
            </a:r>
            <a:r>
              <a:rPr lang="pt-BR" sz="2700" dirty="0">
                <a:latin typeface="Myriad Pro" panose="020B0503030403020204" pitchFamily="34" charset="0"/>
              </a:rPr>
              <a:t>, vive una nueva vida que se refleja en todos sus actos </a:t>
            </a:r>
            <a:r>
              <a:rPr lang="pt-BR" sz="2700" dirty="0" err="1">
                <a:latin typeface="Myriad Pro" panose="020B0503030403020204" pitchFamily="34" charset="0"/>
              </a:rPr>
              <a:t>y</a:t>
            </a:r>
            <a:r>
              <a:rPr lang="pt-BR" sz="2700" dirty="0">
                <a:latin typeface="Myriad Pro" panose="020B0503030403020204" pitchFamily="34" charset="0"/>
              </a:rPr>
              <a:t> </a:t>
            </a:r>
            <a:r>
              <a:rPr lang="pt-BR" sz="2700" dirty="0" err="1">
                <a:latin typeface="Myriad Pro" panose="020B0503030403020204" pitchFamily="34" charset="0"/>
              </a:rPr>
              <a:t>pensamientos</a:t>
            </a:r>
            <a:r>
              <a:rPr lang="pt-BR" sz="2700" dirty="0">
                <a:latin typeface="Myriad Pro" panose="020B0503030403020204" pitchFamily="34" charset="0"/>
              </a:rPr>
              <a:t>, y por eso quiero vivir mi vida en gratitud y alabanza a Dios. </a:t>
            </a: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740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Episodio 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Alberto Souza</cp:lastModifiedBy>
  <cp:revision>52</cp:revision>
  <dcterms:created xsi:type="dcterms:W3CDTF">2020-07-07T19:42:46Z</dcterms:created>
  <dcterms:modified xsi:type="dcterms:W3CDTF">2021-05-14T15:37:27Z</dcterms:modified>
</cp:coreProperties>
</file>