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ommentAuthors" Target="commentAuthors.xml"/><Relationship Id="rId21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customXml" Target="../customXml/item2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1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Artboard 1.jpg" descr="Artboard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Artboard 10.jpg" descr="Artboard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Redes sociais.jpg" descr="Redes socia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Artboard 2.jpg" descr="Artboard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Artboard 3.jpg" descr="Artboard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Artboard 4.jpg" descr="Artboard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Artboard 5.jpg" descr="Artboard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Artboard 6.jpg" descr="Artboard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Artboard 7.jpg" descr="Artboard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Artboard 8.jpg" descr="Artboard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Artboard 9.jpg" descr="Artboard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3" ma:contentTypeDescription="Crie um novo documento." ma:contentTypeScope="" ma:versionID="7c95c287b8cd41995e2471e7c08b425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5521492952c6a2f2b24b9ea4f6537d7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66254c-b8c0-4e16-9669-44d49c614d61" xsi:nil="true"/>
  </documentManagement>
</p:properties>
</file>

<file path=customXml/itemProps1.xml><?xml version="1.0" encoding="utf-8"?>
<ds:datastoreItem xmlns:ds="http://schemas.openxmlformats.org/officeDocument/2006/customXml" ds:itemID="{6E737719-E477-4A69-83D9-3173AB8454EF}"/>
</file>

<file path=customXml/itemProps2.xml><?xml version="1.0" encoding="utf-8"?>
<ds:datastoreItem xmlns:ds="http://schemas.openxmlformats.org/officeDocument/2006/customXml" ds:itemID="{54B9C830-7F7F-4C62-99B6-2F34628AD440}"/>
</file>

<file path=customXml/itemProps3.xml><?xml version="1.0" encoding="utf-8"?>
<ds:datastoreItem xmlns:ds="http://schemas.openxmlformats.org/officeDocument/2006/customXml" ds:itemID="{DFD86B7C-C921-40D7-BA63-4C1593512E06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24700.0000000000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