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3" Type="http://schemas.openxmlformats.org/officeDocument/2006/relationships/commentAuthors" Target="commentAuthors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customXml" Target="../customXml/item3.xml"/><Relationship Id="rId2" Type="http://schemas.openxmlformats.org/officeDocument/2006/relationships/viewProps" Target="viewProps.xml"/><Relationship Id="rId16" Type="http://schemas.openxmlformats.org/officeDocument/2006/relationships/customXml" Target="../customXml/item2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customXml" Target="../customXml/item1.xml"/><Relationship Id="rId10" Type="http://schemas.openxmlformats.org/officeDocument/2006/relationships/slide" Target="slides/slide3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Redes sociais.jpg" descr="Redes socia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3" ma:contentTypeDescription="Crie um novo documento." ma:contentTypeScope="" ma:versionID="7c95c287b8cd41995e2471e7c08b425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5521492952c6a2f2b24b9ea4f6537d7f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4d66254c-b8c0-4e16-9669-44d49c614d61" xsi:nil="true"/>
  </documentManagement>
</p:properties>
</file>

<file path=customXml/itemProps1.xml><?xml version="1.0" encoding="utf-8"?>
<ds:datastoreItem xmlns:ds="http://schemas.openxmlformats.org/officeDocument/2006/customXml" ds:itemID="{5F41B1CA-CAE8-439B-A214-85F8BA072EF4}"/>
</file>

<file path=customXml/itemProps2.xml><?xml version="1.0" encoding="utf-8"?>
<ds:datastoreItem xmlns:ds="http://schemas.openxmlformats.org/officeDocument/2006/customXml" ds:itemID="{20E4DA2F-E6FC-4594-8E58-00CE0BB58277}"/>
</file>

<file path=customXml/itemProps3.xml><?xml version="1.0" encoding="utf-8"?>
<ds:datastoreItem xmlns:ds="http://schemas.openxmlformats.org/officeDocument/2006/customXml" ds:itemID="{732ED67B-D670-4A05-9CA0-7DFFF0428A5B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24900</vt:r8>
  </property>
  <property fmtid="{D5CDD505-2E9C-101B-9397-08002B2CF9AE}" pid="3" name="ContentTypeId">
    <vt:lpwstr>0x010100624F9E3DF7FBAB4A9A6D824FE11CA10C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