
<file path=[Content_Types].xml><?xml version="1.0" encoding="utf-8"?>
<Types xmlns="http://schemas.openxmlformats.org/package/2006/content-types">
  <Default Extension="png" ContentType="image/png"/>
  <Default Extension="bmp" ContentType="image/bmp"/>
  <Default Extension="pdf" ContentType="application/pdf"/>
  <Default Extension="rels" ContentType="application/vnd.openxmlformats-package.relationships+xml"/>
  <Default Extension="jpeg" ContentType="image/jpg"/>
  <Default Extension="mov" ContentType="application/movie"/>
  <Default Extension="xml" ContentType="application/xml"/>
  <Default Extension="gif" ContentType="image/gif"/>
  <Default Extension="tif" ContentType="image/tif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1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customXml" Target="../customXml/item1.xml"/><Relationship Id="rId3" Type="http://schemas.openxmlformats.org/officeDocument/2006/relationships/commentAuthors" Target="commentAuthors.xml"/><Relationship Id="rId7" Type="http://schemas.openxmlformats.org/officeDocument/2006/relationships/notesMaster" Target="notesMasters/notes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viewProps" Target="viewProps.xml"/><Relationship Id="rId16" Type="http://schemas.openxmlformats.org/officeDocument/2006/relationships/slide" Target="slides/slide9.xml"/><Relationship Id="rId20" Type="http://schemas.openxmlformats.org/officeDocument/2006/relationships/customXml" Target="../customXml/item3.xml"/><Relationship Id="rId1" Type="http://schemas.openxmlformats.org/officeDocument/2006/relationships/presProps" Target="presProps.xml"/><Relationship Id="rId6" Type="http://schemas.openxmlformats.org/officeDocument/2006/relationships/theme" Target="theme/theme1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customXml" Target="../customXml/item2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Redes sociais.jpg" descr="Redes sociai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2.jpg" descr="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3.jpg" descr="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4.jpg" descr="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5.jpg" descr="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6.jpg" descr="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7.jpg" descr="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8.jpg" descr="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9.jpg" descr="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3" ma:contentTypeDescription="Crie um novo documento." ma:contentTypeScope="" ma:versionID="7c95c287b8cd41995e2471e7c08b425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5521492952c6a2f2b24b9ea4f6537d7f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4d66254c-b8c0-4e16-9669-44d49c614d61" xsi:nil="true"/>
  </documentManagement>
</p:properties>
</file>

<file path=customXml/itemProps1.xml><?xml version="1.0" encoding="utf-8"?>
<ds:datastoreItem xmlns:ds="http://schemas.openxmlformats.org/officeDocument/2006/customXml" ds:itemID="{0117C480-31BD-469A-869E-12EFED683C90}"/>
</file>

<file path=customXml/itemProps2.xml><?xml version="1.0" encoding="utf-8"?>
<ds:datastoreItem xmlns:ds="http://schemas.openxmlformats.org/officeDocument/2006/customXml" ds:itemID="{62493297-3117-414B-9515-F74F3EF6BEE5}"/>
</file>

<file path=customXml/itemProps3.xml><?xml version="1.0" encoding="utf-8"?>
<ds:datastoreItem xmlns:ds="http://schemas.openxmlformats.org/officeDocument/2006/customXml" ds:itemID="{1DDA3C1C-C58A-4440-BD37-44CAEEB3DFF0}"/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25000.0000000000</vt:lpwstr>
  </property>
  <property fmtid="{D5CDD505-2E9C-101B-9397-08002B2CF9AE}" pid="3" name="ContentTypeId">
    <vt:lpwstr>0x010100624F9E3DF7FBAB4A9A6D824FE11CA10C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