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customXml" Target="../customXml/item3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customXml" Target="../customXml/item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ustomXml" Target="../customXml/item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1.jpg" descr="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10.jpg" descr="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11.jpg" descr="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12.jpg" descr="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13.jpg" descr="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Redes sociais.jpg" descr="Redes sociai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2.jpg" descr="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3.jpg" descr="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4.jpg" descr="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5.jpg" descr="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6.jpg" descr="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7.jpg" descr="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8.jpg" descr="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9.jpg" descr="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3" ma:contentTypeDescription="Crie um novo documento." ma:contentTypeScope="" ma:versionID="7c95c287b8cd41995e2471e7c08b425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5521492952c6a2f2b24b9ea4f6537d7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66254c-b8c0-4e16-9669-44d49c614d61" xsi:nil="true"/>
  </documentManagement>
</p:properties>
</file>

<file path=customXml/itemProps1.xml><?xml version="1.0" encoding="utf-8"?>
<ds:datastoreItem xmlns:ds="http://schemas.openxmlformats.org/officeDocument/2006/customXml" ds:itemID="{5356728D-3414-4FC8-B15D-99E4BD1AF571}"/>
</file>

<file path=customXml/itemProps2.xml><?xml version="1.0" encoding="utf-8"?>
<ds:datastoreItem xmlns:ds="http://schemas.openxmlformats.org/officeDocument/2006/customXml" ds:itemID="{B5914827-AA5E-4282-A892-8BB60273810C}"/>
</file>

<file path=customXml/itemProps3.xml><?xml version="1.0" encoding="utf-8"?>
<ds:datastoreItem xmlns:ds="http://schemas.openxmlformats.org/officeDocument/2006/customXml" ds:itemID="{6FE6C508-CABB-4B08-BD2E-8809B330C555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25100.0000000000</vt:lpwstr>
  </property>
  <property fmtid="{D5CDD505-2E9C-101B-9397-08002B2CF9AE}" pid="3" name="ContentTypeId">
    <vt:lpwstr>0x010100624F9E3DF7FBAB4A9A6D824FE11CA10C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