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ustomXml" Target="../customXml/item2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customXml" Target="../customXml/item3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Redes sociais.jpg" descr="Redes socia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3" ma:contentTypeDescription="Crie um novo documento." ma:contentTypeScope="" ma:versionID="7c95c287b8cd41995e2471e7c08b425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5521492952c6a2f2b24b9ea4f6537d7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d66254c-b8c0-4e16-9669-44d49c614d61" xsi:nil="true"/>
  </documentManagement>
</p:properties>
</file>

<file path=customXml/itemProps1.xml><?xml version="1.0" encoding="utf-8"?>
<ds:datastoreItem xmlns:ds="http://schemas.openxmlformats.org/officeDocument/2006/customXml" ds:itemID="{0E37C850-ED8A-4A36-977F-DC871C8F6D7C}"/>
</file>

<file path=customXml/itemProps2.xml><?xml version="1.0" encoding="utf-8"?>
<ds:datastoreItem xmlns:ds="http://schemas.openxmlformats.org/officeDocument/2006/customXml" ds:itemID="{5651DC89-906F-4E3F-8934-8687DD483BF1}"/>
</file>

<file path=customXml/itemProps3.xml><?xml version="1.0" encoding="utf-8"?>
<ds:datastoreItem xmlns:ds="http://schemas.openxmlformats.org/officeDocument/2006/customXml" ds:itemID="{4B239B12-7763-4B3C-8AA0-1924F269881A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25200</vt:r8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