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customXml" Target="../customXml/item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92D9B19A-CB63-43E4-B438-CA80779A8969}"/>
</file>

<file path=customXml/itemProps2.xml><?xml version="1.0" encoding="utf-8"?>
<ds:datastoreItem xmlns:ds="http://schemas.openxmlformats.org/officeDocument/2006/customXml" ds:itemID="{AC7D0865-ED97-450D-A5EE-B9B62B45D856}"/>
</file>

<file path=customXml/itemProps3.xml><?xml version="1.0" encoding="utf-8"?>
<ds:datastoreItem xmlns:ds="http://schemas.openxmlformats.org/officeDocument/2006/customXml" ds:itemID="{4E0E4919-61F6-47F3-9069-00D8910ABB78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25300</vt:r8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