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77" r:id="rId4"/>
    <p:sldId id="256" r:id="rId5"/>
    <p:sldId id="257" r:id="rId6"/>
    <p:sldId id="281" r:id="rId7"/>
    <p:sldId id="282" r:id="rId8"/>
    <p:sldId id="260" r:id="rId9"/>
    <p:sldId id="261" r:id="rId10"/>
    <p:sldId id="262" r:id="rId11"/>
    <p:sldId id="271" r:id="rId12"/>
    <p:sldId id="278" r:id="rId13"/>
    <p:sldId id="265" r:id="rId14"/>
    <p:sldId id="272" r:id="rId15"/>
    <p:sldId id="283" r:id="rId16"/>
    <p:sldId id="267" r:id="rId17"/>
    <p:sldId id="279" r:id="rId18"/>
    <p:sldId id="268" r:id="rId19"/>
    <p:sldId id="284" r:id="rId20"/>
    <p:sldId id="285" r:id="rId21"/>
    <p:sldId id="274" r:id="rId22"/>
    <p:sldId id="269" r:id="rId23"/>
    <p:sldId id="276" r:id="rId24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56" y="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9965D-D965-4A75-85F2-4761E220B146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CD19-C4EA-46F4-AD9C-63260EA3F13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CD19-C4EA-46F4-AD9C-63260EA3F136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 Libres de la culpa   Semana Santa 2018[1]">
            <a:hlinkClick r:id="" action="ppaction://media"/>
            <a:extLst>
              <a:ext uri="{FF2B5EF4-FFF2-40B4-BE49-F238E27FC236}">
                <a16:creationId xmlns:a16="http://schemas.microsoft.com/office/drawing/2014/main" id="{BB8A15BA-69B0-4B85-AB3F-60A90F9490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392385"/>
            <a:ext cx="748883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Era </a:t>
            </a:r>
            <a:r>
              <a:rPr lang="pt-BR" sz="2800" b="1" dirty="0" err="1">
                <a:solidFill>
                  <a:prstClr val="black"/>
                </a:solidFill>
              </a:rPr>
              <a:t>hijo</a:t>
            </a:r>
            <a:r>
              <a:rPr lang="pt-BR" sz="2800" b="1" dirty="0">
                <a:solidFill>
                  <a:prstClr val="black"/>
                </a:solidFill>
              </a:rPr>
              <a:t> de Judá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99592" y="1400497"/>
            <a:ext cx="748883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Era parte </a:t>
            </a:r>
            <a:r>
              <a:rPr lang="pt-BR" sz="2800" b="1" dirty="0" err="1">
                <a:solidFill>
                  <a:prstClr val="black"/>
                </a:solidFill>
              </a:rPr>
              <a:t>del</a:t>
            </a:r>
            <a:r>
              <a:rPr lang="pt-BR" sz="2800" b="1" dirty="0">
                <a:solidFill>
                  <a:prstClr val="black"/>
                </a:solidFill>
              </a:rPr>
              <a:t> círculo apostólico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82859" y="275916"/>
            <a:ext cx="630301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82859" y="1284028"/>
            <a:ext cx="630301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B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99592" y="2336601"/>
            <a:ext cx="748883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solidFill>
                  <a:prstClr val="black"/>
                </a:solidFill>
              </a:rPr>
              <a:t>Tenía</a:t>
            </a:r>
            <a:r>
              <a:rPr lang="pt-BR" sz="2800" b="1" dirty="0">
                <a:solidFill>
                  <a:prstClr val="black"/>
                </a:solidFill>
              </a:rPr>
              <a:t> habilidades </a:t>
            </a:r>
            <a:r>
              <a:rPr lang="pt-BR" sz="2800" b="1" dirty="0" err="1">
                <a:solidFill>
                  <a:prstClr val="black"/>
                </a:solidFill>
              </a:rPr>
              <a:t>ejecutivas</a:t>
            </a:r>
            <a:r>
              <a:rPr lang="pt-BR" sz="28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82859" y="2220132"/>
            <a:ext cx="630301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99592" y="3272705"/>
            <a:ext cx="7488832" cy="13849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prstClr val="black"/>
                </a:solidFill>
              </a:rPr>
              <a:t>Tuvo el privilegio y la gran oportunidad de aprender a los pies del mayor Maestro</a:t>
            </a:r>
          </a:p>
          <a:p>
            <a:pPr algn="ctr"/>
            <a:r>
              <a:rPr lang="es-ES" sz="2800" b="1" dirty="0">
                <a:solidFill>
                  <a:prstClr val="black"/>
                </a:solidFill>
              </a:rPr>
              <a:t>que haya pisado este mundo, Jesús.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82858" y="3580481"/>
            <a:ext cx="630301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230AE5-2FCF-4AF8-9E5D-604874311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9632" y="1849388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El </a:t>
            </a:r>
            <a:r>
              <a:rPr lang="pt-BR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carácter</a:t>
            </a:r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de Judas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323528" y="1842998"/>
            <a:ext cx="1656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25D62E-78A9-4E8B-9238-BB15DFFED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96136" y="697260"/>
            <a:ext cx="30963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En prácticamente todos los textos en que Judas es mencionado, su nombre está relacionado a algo negativo.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4163478-5DA9-4885-8421-1E6C7B3B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13684"/>
            <a:ext cx="792088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5936" y="265212"/>
            <a:ext cx="475252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latin typeface="Arial" pitchFamily="34" charset="0"/>
                <a:cs typeface="Arial" pitchFamily="34" charset="0"/>
              </a:rPr>
              <a:t>Deshonestidad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95936" y="913284"/>
            <a:ext cx="475252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latin typeface="Arial" pitchFamily="34" charset="0"/>
                <a:cs typeface="Arial" pitchFamily="34" charset="0"/>
              </a:rPr>
              <a:t>Avaricia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95936" y="1561356"/>
            <a:ext cx="475252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latin typeface="Arial" pitchFamily="34" charset="0"/>
                <a:cs typeface="Arial" pitchFamily="34" charset="0"/>
              </a:rPr>
              <a:t>Espiritualidad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pt-BR" sz="2800" b="1" dirty="0">
                <a:latin typeface="Arial" pitchFamily="34" charset="0"/>
                <a:cs typeface="Arial" pitchFamily="34" charset="0"/>
              </a:rPr>
              <a:t>superficial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95936" y="2641476"/>
            <a:ext cx="475252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itchFamily="34" charset="0"/>
                <a:cs typeface="Arial" pitchFamily="34" charset="0"/>
              </a:rPr>
              <a:t>Negligencia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3289548"/>
            <a:ext cx="475252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latin typeface="Arial" pitchFamily="34" charset="0"/>
                <a:cs typeface="Arial" pitchFamily="34" charset="0"/>
              </a:rPr>
              <a:t>Falsedad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 y </a:t>
            </a:r>
            <a:r>
              <a:rPr lang="pt-BR" sz="2800" b="1" dirty="0" err="1">
                <a:latin typeface="Arial" pitchFamily="34" charset="0"/>
                <a:cs typeface="Arial" pitchFamily="34" charset="0"/>
              </a:rPr>
              <a:t>traición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95936" y="3937620"/>
            <a:ext cx="475252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itchFamily="34" charset="0"/>
                <a:cs typeface="Arial" pitchFamily="34" charset="0"/>
              </a:rPr>
              <a:t>Culpa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CCD485F-938D-4955-8CA8-CE9E0D55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601690"/>
            <a:ext cx="792088" cy="56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35696" y="1966109"/>
            <a:ext cx="554461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Lecciones</a:t>
            </a:r>
            <a:r>
              <a:rPr lang="pt-BR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de vida de Judas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179512" y="1921396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F1F5D0-CB35-439F-A22B-42A4E9FF1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616" y="1849388"/>
            <a:ext cx="7128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 vida de Judas, por contraste, ofrece varias lecciones importantes para todos nosotros; vamos a considerar por lo menos tres:</a:t>
            </a:r>
            <a:endParaRPr lang="pt-BR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A61D89-7EEE-4A01-9699-D127FACE8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60032" y="1273324"/>
            <a:ext cx="4139952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Arial" pitchFamily="34" charset="0"/>
                <a:cs typeface="Arial" pitchFamily="34" charset="0"/>
              </a:rPr>
              <a:t>El peligro mortal</a:t>
            </a:r>
          </a:p>
          <a:p>
            <a:pPr algn="ctr"/>
            <a:r>
              <a:rPr lang="es-ES" sz="3200" b="1" dirty="0">
                <a:latin typeface="Arial" pitchFamily="34" charset="0"/>
                <a:cs typeface="Arial" pitchFamily="34" charset="0"/>
              </a:rPr>
              <a:t>del pecado secreto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87924" y="1027103"/>
            <a:ext cx="136815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538ABE-55F2-4540-8A2E-781EA74EB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585692"/>
            <a:ext cx="936104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15616" y="3160455"/>
            <a:ext cx="5760640" cy="20621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Arial" pitchFamily="34" charset="0"/>
                <a:cs typeface="Arial" pitchFamily="34" charset="0"/>
              </a:rPr>
              <a:t>La asociación con lo que es espiritual no es garantía de que nos volvamos</a:t>
            </a:r>
          </a:p>
          <a:p>
            <a:pPr algn="ctr"/>
            <a:r>
              <a:rPr lang="es-ES" sz="3200" b="1" dirty="0">
                <a:latin typeface="Arial" pitchFamily="34" charset="0"/>
                <a:cs typeface="Arial" pitchFamily="34" charset="0"/>
              </a:rPr>
              <a:t>personas espirituales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-29906" y="3406676"/>
            <a:ext cx="136815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8A1EAF-EB59-4A83-9DDC-020130F49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9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87824" y="769268"/>
            <a:ext cx="5760640" cy="255454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Arial" pitchFamily="34" charset="0"/>
                <a:cs typeface="Arial" pitchFamily="34" charset="0"/>
              </a:rPr>
              <a:t>El sentimiento de culpa puede ser mortal, sin embargo, en Cristo podemos ser perdonados</a:t>
            </a:r>
          </a:p>
          <a:p>
            <a:pPr algn="ctr"/>
            <a:r>
              <a:rPr lang="es-ES" sz="3200" b="1" dirty="0">
                <a:latin typeface="Arial" pitchFamily="34" charset="0"/>
                <a:cs typeface="Arial" pitchFamily="34" charset="0"/>
              </a:rPr>
              <a:t>y liberados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835696" y="1261710"/>
            <a:ext cx="136815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84F03A-AE36-4DA7-9A9D-E6AEE049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20072" y="625252"/>
            <a:ext cx="35283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 gracia divina que limpia nuestros pecados y nos libera de la culpa está a nuestra disposición.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CAB977-252C-4B7D-BD55-85DAC9AD5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616" y="4572044"/>
            <a:ext cx="864096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nuevame-- Instrumental">
            <a:hlinkClick r:id="" action="ppaction://media"/>
            <a:extLst>
              <a:ext uri="{FF2B5EF4-FFF2-40B4-BE49-F238E27FC236}">
                <a16:creationId xmlns:a16="http://schemas.microsoft.com/office/drawing/2014/main" id="{B6733C5E-2472-4DC1-B7E2-91651E34E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C46D0F-2D1B-468A-AE04-5E1CE288A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145532"/>
            <a:ext cx="1368152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Laodicea">
            <a:hlinkClick r:id="" action="ppaction://media"/>
            <a:extLst>
              <a:ext uri="{FF2B5EF4-FFF2-40B4-BE49-F238E27FC236}">
                <a16:creationId xmlns:a16="http://schemas.microsoft.com/office/drawing/2014/main" id="{0FE87889-2913-4174-AD06-AB1EC5E12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5656" y="1777380"/>
            <a:ext cx="6336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/>
              <a:t>“Venid a mí todos los que estáis trabajados y cargados, y yo os haré descansar” (</a:t>
            </a:r>
            <a:r>
              <a:rPr lang="es-ES" sz="3200" b="1" i="1" dirty="0" err="1"/>
              <a:t>Mat.</a:t>
            </a:r>
            <a:r>
              <a:rPr lang="es-ES" sz="3200" b="1" i="1" dirty="0"/>
              <a:t> 11:28).</a:t>
            </a:r>
            <a:endParaRPr lang="pt-BR" sz="3200" b="1" i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DCE9C5-CF47-4482-B893-760A082D0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4585692"/>
            <a:ext cx="792087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5F2595D-6CAA-48D0-955A-13283A6E6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145532"/>
            <a:ext cx="1368152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143A971-2111-4547-A0B8-C9A380B7C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83968" y="625252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El sentimiento de culpa moderado puede llegar a ser útil, si nos lleva a evaluar y cambiar nuestras acciones y conducta.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C772F0-06A3-468A-80CE-CDA6F7072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679747"/>
            <a:ext cx="648072" cy="381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83968" y="1201316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El sentimiento exagerado de culpa contribuye para la depresión.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3021F7-0010-4FCB-B464-2B2D0795F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13684"/>
            <a:ext cx="792088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31640" y="1849388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Quién</a:t>
            </a:r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era</a:t>
            </a:r>
          </a:p>
          <a:p>
            <a:pPr algn="ctr"/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Judas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6" name="Retângulo 5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683568" y="1777380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E6A013-0936-456F-A3D3-2DD7FD8BC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913284"/>
            <a:ext cx="41044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 Judas es incluido entre los doce apóstoles que fueron escogidos por Jesús para “que estuviesen con él y para enviarlos a predicar” (Mar. 3:14).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64DDC4-4407-4AA2-9E29-4153D037A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585692"/>
            <a:ext cx="864096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32040" y="553244"/>
            <a:ext cx="3816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El nombre Judas es derivado de Judá, que significa “alabanza” (</a:t>
            </a:r>
            <a:r>
              <a:rPr lang="es-ES" sz="2800" b="1" dirty="0" err="1">
                <a:latin typeface="Arial" pitchFamily="34" charset="0"/>
                <a:cs typeface="Arial" pitchFamily="34" charset="0"/>
              </a:rPr>
              <a:t>Gén.</a:t>
            </a:r>
            <a:r>
              <a:rPr lang="es-ES" sz="2800" b="1" dirty="0">
                <a:latin typeface="Arial" pitchFamily="34" charset="0"/>
                <a:cs typeface="Arial" pitchFamily="34" charset="0"/>
              </a:rPr>
              <a:t> 29:35). Era un nombre muy popular en la época y poseía una connotación de heroísmo.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8BB4A3-3B35-40EC-B011-96477A92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00" y="697260"/>
            <a:ext cx="41764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Arial" pitchFamily="34" charset="0"/>
                <a:cs typeface="Arial" pitchFamily="34" charset="0"/>
              </a:rPr>
              <a:t>Judas era un hombre inteligente y de mucha capacidad administrativa, tanto que fue elegido como tesorero del grupo apostólico.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754154-8D7E-4E18-B525-9066114B8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4585692"/>
            <a:ext cx="720080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311</Words>
  <Application>Microsoft Office PowerPoint</Application>
  <PresentationFormat>Presentación en pantalla (16:10)</PresentationFormat>
  <Paragraphs>42</Paragraphs>
  <Slides>21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Tema do Office</vt:lpstr>
      <vt:lpstr>1_Tema do Office</vt:lpstr>
      <vt:lpstr>2_Tema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Alana</dc:creator>
  <cp:lastModifiedBy>IASD OLOMEGA</cp:lastModifiedBy>
  <cp:revision>93</cp:revision>
  <dcterms:created xsi:type="dcterms:W3CDTF">2017-10-26T18:33:25Z</dcterms:created>
  <dcterms:modified xsi:type="dcterms:W3CDTF">2019-12-13T14:15:33Z</dcterms:modified>
</cp:coreProperties>
</file>