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77" r:id="rId2"/>
    <p:sldId id="256" r:id="rId3"/>
    <p:sldId id="257" r:id="rId4"/>
    <p:sldId id="286" r:id="rId5"/>
    <p:sldId id="260" r:id="rId6"/>
    <p:sldId id="261" r:id="rId7"/>
    <p:sldId id="305" r:id="rId8"/>
    <p:sldId id="297" r:id="rId9"/>
    <p:sldId id="265" r:id="rId10"/>
    <p:sldId id="272" r:id="rId11"/>
    <p:sldId id="301" r:id="rId12"/>
    <p:sldId id="291" r:id="rId13"/>
    <p:sldId id="302" r:id="rId14"/>
    <p:sldId id="267" r:id="rId15"/>
    <p:sldId id="274" r:id="rId16"/>
    <p:sldId id="304" r:id="rId17"/>
    <p:sldId id="306" r:id="rId18"/>
    <p:sldId id="276" r:id="rId19"/>
  </p:sldIdLst>
  <p:sldSz cx="9144000" cy="5715000" type="screen16x1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056" y="72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99965D-D965-4A75-85F2-4761E220B146}" type="datetimeFigureOut">
              <a:rPr lang="pt-BR" smtClean="0"/>
              <a:pPr/>
              <a:t>13/12/2019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35CD19-C4EA-46F4-AD9C-63260EA3F13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/>
              <a:pPr/>
              <a:t>13/12/2019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/>
              <a:pPr/>
              <a:t>13/12/2019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/>
              <a:pPr/>
              <a:t>13/12/2019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/>
              <a:pPr/>
              <a:t>13/12/2019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/>
              <a:pPr/>
              <a:t>13/12/2019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/>
              <a:pPr/>
              <a:t>13/12/2019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/>
              <a:pPr/>
              <a:t>13/12/2019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/>
              <a:pPr/>
              <a:t>13/12/2019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/>
              <a:pPr/>
              <a:t>13/12/2019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/>
              <a:pPr/>
              <a:t>13/12/2019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/>
              <a:pPr/>
              <a:t>13/12/2019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E3D9E-C6C7-48F2-84A5-DE55C0A2A9C0}" type="datetimeFigureOut">
              <a:rPr lang="pt-BR" smtClean="0"/>
              <a:pPr/>
              <a:t>13/12/2019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C62B17-87F4-4889-A8E0-6F13955F50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26.png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  Libres por el sacrificio   Semana Santa 2018[1]">
            <a:hlinkClick r:id="" action="ppaction://media"/>
            <a:extLst>
              <a:ext uri="{FF2B5EF4-FFF2-40B4-BE49-F238E27FC236}">
                <a16:creationId xmlns:a16="http://schemas.microsoft.com/office/drawing/2014/main" id="{C3DFA6DF-9077-4913-B838-F60737B67D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572000" y="1201316"/>
            <a:ext cx="42484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latin typeface="Arial" pitchFamily="34" charset="0"/>
                <a:cs typeface="Arial" pitchFamily="34" charset="0"/>
              </a:rPr>
              <a:t>Jesús murió porque necesitábamos un Salvador.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2BD67F2-1B21-4EB1-84E2-97C6C29471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585692"/>
            <a:ext cx="792088" cy="576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860032" y="1561356"/>
            <a:ext cx="36724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latin typeface="Arial" pitchFamily="34" charset="0"/>
                <a:cs typeface="Arial" pitchFamily="34" charset="0"/>
              </a:rPr>
              <a:t>Jesús murió para extinguir el reino de Satanás.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5841689-824D-44BF-A6FB-5F042B956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585692"/>
            <a:ext cx="792088" cy="576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47664" y="769268"/>
            <a:ext cx="5760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latin typeface="Arial" pitchFamily="34" charset="0"/>
                <a:cs typeface="Arial" pitchFamily="34" charset="0"/>
              </a:rPr>
              <a:t>Jesús murió para cumplir las profecías bíblicas.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EA880CF-7B71-4333-8842-B9A1BDBED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585692"/>
            <a:ext cx="792088" cy="576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004048" y="481236"/>
            <a:ext cx="388843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Arial" pitchFamily="34" charset="0"/>
                <a:cs typeface="Arial" pitchFamily="34" charset="0"/>
              </a:rPr>
              <a:t>La muerte de Cristo nos mostró que jamás alguien tan grande se hizo tan pequeño para convertir a los tan pequeños en tan grandes. </a:t>
            </a:r>
            <a:endParaRPr lang="pt-BR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A85656A-7C81-49DC-B71C-B15186A81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513684"/>
            <a:ext cx="792088" cy="648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835696" y="1777380"/>
            <a:ext cx="5544616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Liberados </a:t>
            </a:r>
            <a:r>
              <a:rPr lang="pt-BR" sz="4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del</a:t>
            </a:r>
            <a:r>
              <a:rPr lang="pt-BR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 pecado</a:t>
            </a:r>
          </a:p>
        </p:txBody>
      </p:sp>
      <p:grpSp>
        <p:nvGrpSpPr>
          <p:cNvPr id="6" name="Grupo 5"/>
          <p:cNvGrpSpPr/>
          <p:nvPr/>
        </p:nvGrpSpPr>
        <p:grpSpPr>
          <a:xfrm>
            <a:off x="1043608" y="1201316"/>
            <a:ext cx="6984776" cy="648072"/>
            <a:chOff x="1043608" y="1489348"/>
            <a:chExt cx="6984776" cy="648072"/>
          </a:xfrm>
        </p:grpSpPr>
        <p:sp>
          <p:nvSpPr>
            <p:cNvPr id="7" name="Retângulo 6"/>
            <p:cNvSpPr/>
            <p:nvPr/>
          </p:nvSpPr>
          <p:spPr>
            <a:xfrm>
              <a:off x="1043608" y="1489348"/>
              <a:ext cx="144016" cy="6480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7884368" y="1489348"/>
              <a:ext cx="144016" cy="6480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8"/>
            <p:cNvSpPr/>
            <p:nvPr/>
          </p:nvSpPr>
          <p:spPr>
            <a:xfrm>
              <a:off x="1043608" y="1489348"/>
              <a:ext cx="6984776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0" name="Grupo 9"/>
          <p:cNvGrpSpPr/>
          <p:nvPr/>
        </p:nvGrpSpPr>
        <p:grpSpPr>
          <a:xfrm rot="10800000">
            <a:off x="1043608" y="3289548"/>
            <a:ext cx="6984776" cy="648072"/>
            <a:chOff x="1043608" y="1489348"/>
            <a:chExt cx="6984776" cy="648072"/>
          </a:xfrm>
        </p:grpSpPr>
        <p:sp>
          <p:nvSpPr>
            <p:cNvPr id="11" name="Retângulo 10"/>
            <p:cNvSpPr/>
            <p:nvPr/>
          </p:nvSpPr>
          <p:spPr>
            <a:xfrm>
              <a:off x="1043608" y="1489348"/>
              <a:ext cx="144016" cy="6480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/>
            <p:cNvSpPr/>
            <p:nvPr/>
          </p:nvSpPr>
          <p:spPr>
            <a:xfrm>
              <a:off x="7884368" y="1489348"/>
              <a:ext cx="144016" cy="6480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/>
            <p:cNvSpPr/>
            <p:nvPr/>
          </p:nvSpPr>
          <p:spPr>
            <a:xfrm>
              <a:off x="1043608" y="1489348"/>
              <a:ext cx="6984776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4" name="CaixaDeTexto 13"/>
          <p:cNvSpPr txBox="1"/>
          <p:nvPr/>
        </p:nvSpPr>
        <p:spPr>
          <a:xfrm>
            <a:off x="179512" y="1921396"/>
            <a:ext cx="2160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III.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384FDEC-7B63-4C9A-8E58-FA70F1714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527334"/>
            <a:ext cx="792088" cy="648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355976" y="409228"/>
            <a:ext cx="453650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Arial" pitchFamily="34" charset="0"/>
                <a:cs typeface="Arial" pitchFamily="34" charset="0"/>
              </a:rPr>
              <a:t>En la escena del Calvario estaba retratada toda la historia de la humanidad y en la cruz del centro, un Dios-hombre moría por el pecado, revelándose, de una vez por todas, como el Salvador de la humanidad.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B37E2D1-EFDA-4493-A46F-2324F02F5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596120"/>
            <a:ext cx="792088" cy="565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99592" y="1417340"/>
            <a:ext cx="69127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Arial" pitchFamily="34" charset="0"/>
                <a:cs typeface="Arial" pitchFamily="34" charset="0"/>
              </a:rPr>
              <a:t>“Es solamente el poder de la cruz el que puede separar al hombre de la poderosa confederación del pecado” (EGW, Hijos e hijas de Dios, p. 247). </a:t>
            </a:r>
            <a:endParaRPr lang="pt-BR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F0BFFB6-0856-4E72-8F5F-57AED6438A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4328" y="4585692"/>
            <a:ext cx="792087" cy="576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Renuevame-- Instrumental">
            <a:hlinkClick r:id="" action="ppaction://media"/>
            <a:extLst>
              <a:ext uri="{FF2B5EF4-FFF2-40B4-BE49-F238E27FC236}">
                <a16:creationId xmlns:a16="http://schemas.microsoft.com/office/drawing/2014/main" id="{A7BE2ABC-9577-4E15-8863-06C839A96E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25527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355976" y="1057300"/>
            <a:ext cx="4320480" cy="258532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¡Aquella cruz era mía y suya!</a:t>
            </a:r>
            <a:endParaRPr lang="pt-BR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751CCF9-DA70-4E20-9B98-DD16F6B74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585692"/>
            <a:ext cx="792088" cy="576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CABE669-DBB3-4529-9890-B2CA3A94E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3145532"/>
            <a:ext cx="1296144" cy="936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C5EC784-39C0-41F8-A3E6-BEDF524DAC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6" y="3145532"/>
            <a:ext cx="1296144" cy="936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Laodicea">
            <a:hlinkClick r:id="" action="ppaction://media"/>
            <a:extLst>
              <a:ext uri="{FF2B5EF4-FFF2-40B4-BE49-F238E27FC236}">
                <a16:creationId xmlns:a16="http://schemas.microsoft.com/office/drawing/2014/main" id="{A41BEAB8-1D7F-4758-AB73-8905419B7C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25527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7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9E6E5E7-967C-4134-B187-8E986C9F9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602396"/>
            <a:ext cx="792088" cy="559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55576" y="1129308"/>
            <a:ext cx="748883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i="1" dirty="0">
                <a:latin typeface="Arial" pitchFamily="34" charset="0"/>
                <a:cs typeface="Arial" pitchFamily="34" charset="0"/>
              </a:rPr>
              <a:t>“Cuando era como la hora sexta, hubo tinieblas sobre toda la tierra hasta la hora novena. Y el sol se oscureció, y el velo del templo se rasgó por la mitad. Entonces Jesús, clamando a gran voz, dijo: Padre, en tus manos encomiendo mi espíritu. Y habiendo dicho esto, expiró” </a:t>
            </a:r>
          </a:p>
          <a:p>
            <a:pPr algn="ctr"/>
            <a:r>
              <a:rPr lang="es-ES" sz="2800" b="1" i="1" dirty="0">
                <a:latin typeface="Arial" pitchFamily="34" charset="0"/>
                <a:cs typeface="Arial" pitchFamily="34" charset="0"/>
              </a:rPr>
              <a:t>(</a:t>
            </a:r>
            <a:r>
              <a:rPr lang="es-ES" sz="2800" b="1" i="1" dirty="0" err="1">
                <a:latin typeface="Arial" pitchFamily="34" charset="0"/>
                <a:cs typeface="Arial" pitchFamily="34" charset="0"/>
              </a:rPr>
              <a:t>Luc</a:t>
            </a:r>
            <a:r>
              <a:rPr lang="es-ES" sz="2800" b="1" i="1" dirty="0">
                <a:latin typeface="Arial" pitchFamily="34" charset="0"/>
                <a:cs typeface="Arial" pitchFamily="34" charset="0"/>
              </a:rPr>
              <a:t>. 23:44-46).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958BED4-4AD8-4DF4-9D18-3B798BA49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585692"/>
            <a:ext cx="792088" cy="576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331640" y="1791896"/>
            <a:ext cx="6624736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Liberados por</a:t>
            </a:r>
          </a:p>
          <a:p>
            <a:pPr algn="ctr"/>
            <a:r>
              <a:rPr lang="pt-BR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el</a:t>
            </a:r>
            <a:r>
              <a:rPr lang="pt-BR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 amor</a:t>
            </a:r>
          </a:p>
        </p:txBody>
      </p:sp>
      <p:grpSp>
        <p:nvGrpSpPr>
          <p:cNvPr id="9" name="Grupo 8"/>
          <p:cNvGrpSpPr/>
          <p:nvPr/>
        </p:nvGrpSpPr>
        <p:grpSpPr>
          <a:xfrm>
            <a:off x="1043608" y="1201316"/>
            <a:ext cx="6984776" cy="648072"/>
            <a:chOff x="1043608" y="1489348"/>
            <a:chExt cx="6984776" cy="648072"/>
          </a:xfrm>
        </p:grpSpPr>
        <p:sp>
          <p:nvSpPr>
            <p:cNvPr id="6" name="Retângulo 5"/>
            <p:cNvSpPr/>
            <p:nvPr/>
          </p:nvSpPr>
          <p:spPr>
            <a:xfrm>
              <a:off x="1043608" y="1489348"/>
              <a:ext cx="144016" cy="6480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/>
            <p:cNvSpPr/>
            <p:nvPr/>
          </p:nvSpPr>
          <p:spPr>
            <a:xfrm>
              <a:off x="7884368" y="1489348"/>
              <a:ext cx="144016" cy="6480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1043608" y="1489348"/>
              <a:ext cx="6984776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0" name="Grupo 9"/>
          <p:cNvGrpSpPr/>
          <p:nvPr/>
        </p:nvGrpSpPr>
        <p:grpSpPr>
          <a:xfrm rot="10800000">
            <a:off x="1043608" y="3289548"/>
            <a:ext cx="6984776" cy="648072"/>
            <a:chOff x="1043608" y="1489348"/>
            <a:chExt cx="6984776" cy="648072"/>
          </a:xfrm>
        </p:grpSpPr>
        <p:sp>
          <p:nvSpPr>
            <p:cNvPr id="11" name="Retângulo 10"/>
            <p:cNvSpPr/>
            <p:nvPr/>
          </p:nvSpPr>
          <p:spPr>
            <a:xfrm>
              <a:off x="1043608" y="1489348"/>
              <a:ext cx="144016" cy="6480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/>
            <p:cNvSpPr/>
            <p:nvPr/>
          </p:nvSpPr>
          <p:spPr>
            <a:xfrm>
              <a:off x="7884368" y="1489348"/>
              <a:ext cx="144016" cy="6480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/>
            <p:cNvSpPr/>
            <p:nvPr/>
          </p:nvSpPr>
          <p:spPr>
            <a:xfrm>
              <a:off x="1043608" y="1489348"/>
              <a:ext cx="6984776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" name="CaixaDeTexto 4"/>
          <p:cNvSpPr txBox="1"/>
          <p:nvPr/>
        </p:nvSpPr>
        <p:spPr>
          <a:xfrm>
            <a:off x="683568" y="1777380"/>
            <a:ext cx="10081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I.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367B641-6A91-49E3-98A3-2B3694AA1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320" y="4585692"/>
            <a:ext cx="864096" cy="576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148064" y="337220"/>
            <a:ext cx="374441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Arial" pitchFamily="34" charset="0"/>
                <a:cs typeface="Arial" pitchFamily="34" charset="0"/>
              </a:rPr>
              <a:t>En el viacrucis él fue maltratado y azotado. Aquella cena dramática fue marcada por la agresión con un látigo de tiras de cuero con pequeñas bolas de hierro. </a:t>
            </a:r>
            <a:endParaRPr lang="pt-BR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19AF35A-A75D-4D05-A0BD-11EEE3B83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320" y="4585692"/>
            <a:ext cx="864096" cy="576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148064" y="769268"/>
            <a:ext cx="37079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Arial" pitchFamily="34" charset="0"/>
                <a:cs typeface="Arial" pitchFamily="34" charset="0"/>
              </a:rPr>
              <a:t>El impacto de la cruz sobre los primeros cristianos fue tremendo. Él no fue considerado solamente como un hecho histórico, sino como algo transformador. </a:t>
            </a:r>
            <a:endParaRPr lang="pt-BR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5FFED59-8AE8-4FE2-8FBB-17EAC94E25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585692"/>
            <a:ext cx="792088" cy="576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932040" y="265212"/>
            <a:ext cx="421196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Arial" pitchFamily="34" charset="0"/>
                <a:cs typeface="Arial" pitchFamily="34" charset="0"/>
              </a:rPr>
              <a:t>El amor verdadero no se revela solo con palabras sino con actitudes. Dios fue más allá de las declaraciones de amor cuando el “Verbo fue hecho carne, y habitó entre nosotros” (Juan 1:14). </a:t>
            </a:r>
            <a:endParaRPr lang="pt-BR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F546501-AAF5-40F9-901F-FB433D8CD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513684"/>
            <a:ext cx="792088" cy="648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259632" y="1849388"/>
            <a:ext cx="6624736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Liberados por </a:t>
            </a:r>
            <a:r>
              <a:rPr lang="pt-BR" sz="4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la</a:t>
            </a:r>
            <a:r>
              <a:rPr lang="pt-BR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pt-BR" sz="4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muerte</a:t>
            </a:r>
            <a:endParaRPr lang="pt-BR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1043608" y="1201316"/>
            <a:ext cx="6984776" cy="648072"/>
            <a:chOff x="1043608" y="1489348"/>
            <a:chExt cx="6984776" cy="648072"/>
          </a:xfrm>
        </p:grpSpPr>
        <p:sp>
          <p:nvSpPr>
            <p:cNvPr id="7" name="Retângulo 6"/>
            <p:cNvSpPr/>
            <p:nvPr/>
          </p:nvSpPr>
          <p:spPr>
            <a:xfrm>
              <a:off x="1043608" y="1489348"/>
              <a:ext cx="144016" cy="6480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7884368" y="1489348"/>
              <a:ext cx="144016" cy="6480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8"/>
            <p:cNvSpPr/>
            <p:nvPr/>
          </p:nvSpPr>
          <p:spPr>
            <a:xfrm>
              <a:off x="1043608" y="1489348"/>
              <a:ext cx="6984776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0" name="Grupo 9"/>
          <p:cNvGrpSpPr/>
          <p:nvPr/>
        </p:nvGrpSpPr>
        <p:grpSpPr>
          <a:xfrm rot="10800000">
            <a:off x="1043608" y="3289548"/>
            <a:ext cx="6984776" cy="648072"/>
            <a:chOff x="1043608" y="1489348"/>
            <a:chExt cx="6984776" cy="648072"/>
          </a:xfrm>
        </p:grpSpPr>
        <p:sp>
          <p:nvSpPr>
            <p:cNvPr id="11" name="Retângulo 10"/>
            <p:cNvSpPr/>
            <p:nvPr/>
          </p:nvSpPr>
          <p:spPr>
            <a:xfrm>
              <a:off x="1043608" y="1489348"/>
              <a:ext cx="144016" cy="6480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/>
            <p:cNvSpPr/>
            <p:nvPr/>
          </p:nvSpPr>
          <p:spPr>
            <a:xfrm>
              <a:off x="7884368" y="1489348"/>
              <a:ext cx="144016" cy="6480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/>
            <p:cNvSpPr/>
            <p:nvPr/>
          </p:nvSpPr>
          <p:spPr>
            <a:xfrm>
              <a:off x="1043608" y="1489348"/>
              <a:ext cx="6984776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4" name="CaixaDeTexto 13"/>
          <p:cNvSpPr txBox="1"/>
          <p:nvPr/>
        </p:nvSpPr>
        <p:spPr>
          <a:xfrm>
            <a:off x="323528" y="1842998"/>
            <a:ext cx="16561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II.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169F0EA-DDEA-45BE-A355-932CD500C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5147" y="4585692"/>
            <a:ext cx="864096" cy="576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1710</TotalTime>
  <Words>313</Words>
  <Application>Microsoft Office PowerPoint</Application>
  <PresentationFormat>Presentación en pantalla (16:10)</PresentationFormat>
  <Paragraphs>19</Paragraphs>
  <Slides>18</Slides>
  <Notes>0</Notes>
  <HiddenSlides>0</HiddenSlides>
  <MMClips>3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2" baseType="lpstr">
      <vt:lpstr>Arial</vt:lpstr>
      <vt:lpstr>Arial Black</vt:lpstr>
      <vt:lpstr>Calibri</vt:lpstr>
      <vt:lpstr>Tema do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Alana</dc:creator>
  <cp:lastModifiedBy>IASD OLOMEGA</cp:lastModifiedBy>
  <cp:revision>123</cp:revision>
  <dcterms:created xsi:type="dcterms:W3CDTF">2017-10-26T18:33:25Z</dcterms:created>
  <dcterms:modified xsi:type="dcterms:W3CDTF">2019-12-13T15:28:54Z</dcterms:modified>
</cp:coreProperties>
</file>