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9733"/>
    <a:srgbClr val="2E1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7" d="100"/>
          <a:sy n="67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B46EA-0544-4BA3-B01C-E261B9C681CD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399A7-9103-4B7D-B9F9-6E76AA2A41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6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1670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191825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928896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106929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575675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380881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70979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16063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766889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14523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3478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695392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989621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923905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678548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813427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63799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09313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980372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548991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26242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72563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059620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85883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DF31-8366-4DDF-8F13-B8EAED046B27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F972-319C-4083-B562-C68DDFD207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37147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Contesta correctamente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135729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Varones que hicieron historia.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9. ¿Quién fue el primero en ser llevado al cielo?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-Fue </a:t>
            </a:r>
            <a:r>
              <a:rPr lang="es-ES" sz="32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Enoc</a:t>
            </a:r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(Génesis 524).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10. ¿Quién fue el primer varón que hizo un viaje submarino?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-Jonás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(Jonás 2:1).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11. ¿Quién fue el primer predicador del Nuevo Testamento?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-Fue Juan el Bautista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(Mateo 3:1; Juan 1:6).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12. ¿Quién es el único y perfecto sacerdote de todo ser humano?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-Jesús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(Hebreos 7:21, 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13. ¿Quién fue el varón más fuerte del Antiguo Testamento?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Sansón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(Jueces 13 al 16).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14. ¿Cuáles eran los nombres de los primeros diáconos que existieron en la época del Nuevo Testamento?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50043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Eran: Esteban, Felipe, Prócoro, Nicanor, Timón, </a:t>
            </a:r>
            <a:r>
              <a:rPr lang="es-ES" sz="32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Parmenas</a:t>
            </a:r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, y Nicolás (Hechos 6:5).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15. ¿Quién fue el primer hombre que la Biblia mencionó como amigo de Dios?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-Abraham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(2 Crónicas 20:7; Isaías 41:8 y Santiago 2:23).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16. ¿Quién es el varón más sabio, rico e intelectual que ha existido?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Salomón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(2 Crónicas 1:12 ).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17. ¿Quién fue el hombre que construyó el primer edificio flotante?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R.-Noé </a:t>
            </a:r>
          </a:p>
          <a:p>
            <a:pPr algn="ctr"/>
            <a:r>
              <a:rPr lang="fr-FR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</a:t>
            </a:r>
            <a:r>
              <a:rPr lang="fr-FR" sz="32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Génesis</a:t>
            </a:r>
            <a:r>
              <a:rPr lang="fr-FR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6:14-16; 7:11; 8:13).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22568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18. ¿Qué varón cambió el mundo con su visita?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7861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-Jesús.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(Lucas 2:11; Juan 3:17).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1. ¿Quién fue el varón que les puso nombre a todos los animales?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41433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–Adán</a:t>
            </a:r>
          </a:p>
          <a:p>
            <a:pPr algn="ctr"/>
            <a:r>
              <a:rPr lang="es-MX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(Génesis 2:19).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22568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19. ¿Quién fue el varón que peleó con Dios y venció?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7861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Fue Jacob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(Génesis 32:28).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22568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20. ¿Quién fue el varón que vivió más años que cualquier otro hombre?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7861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Vivió 969 años y fue Matusalén (Génesis 5:27).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22568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21. ¿Qué escritor del Antiguo Testamento fue gran doctor e intérprete de la ley </a:t>
            </a:r>
            <a:r>
              <a:rPr lang="es-ES" sz="3600" dirty="0" err="1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mosaica</a:t>
            </a:r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7861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Esdras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(Esdras 7:11, 12).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225689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 22. ¿Quién fue el orador de los apóstoles, el día de Pentecostés, cuando 3.000 judíos convertidos fueron agregados a la iglesia?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7861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Fue Pedro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(Hechos 2:14-41).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22568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23. ¿Quién fue el varón más paciente de la tierra?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7890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Fue Moisés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(Números 12:3).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2. ¿Quién fue el varón que, con cuatro palabras, detuvo el sol?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41433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– Josué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(Josué 10:12, 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 3. ¿Quién fue el primer varón cuya sangre fue derramada?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41433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R.-Abel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(Génesis 4:8, Lucas 11:50, 51).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  4. ¿A quién se le apareció una mano que escribía?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41433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Fue el rey </a:t>
            </a:r>
            <a:r>
              <a:rPr lang="es-ES" sz="32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Belsasar</a:t>
            </a:r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.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(Daniel 5:1, 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   5. ¿Quién fue el primero que puso a dos hombres en el espacio?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41433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Fue Dios: a </a:t>
            </a:r>
            <a:r>
              <a:rPr lang="es-ES" sz="32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Enoc</a:t>
            </a:r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(Génesis 5:24) y Elías (2 Reyes 2:11).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6. ¿Cuál fue la primera oración, pronunciada por Jesús, que aparece registrada?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"Yo te alabo, oh Padre, Señor del cielo y de la tierra, porque escondiste estas cosas de los sabios y entendidos, y las has revelado a los niños. Sí, Padre, porque así te agradó." (Lucas 10:21).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7. ¿Quién fue dos veces de Jerusalén a </a:t>
            </a:r>
            <a:r>
              <a:rPr lang="es-ES" sz="3600" dirty="0" err="1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Cesarea</a:t>
            </a:r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 para salvar la vida?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 Fue el apóstol Pablo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(Hechos 9:30; 23:31, 33).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effectLst>
                  <a:glow rad="139700">
                    <a:srgbClr val="299733"/>
                  </a:glow>
                </a:effectLst>
              </a:rPr>
              <a:t>8. ¿Quién fue el varón que subió al tercer cielo y regresó?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33575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R. -Pablo </a:t>
            </a:r>
          </a:p>
          <a:p>
            <a:pPr algn="ctr"/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(2 </a:t>
            </a:r>
            <a:r>
              <a:rPr lang="es-ES" sz="32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Corintos</a:t>
            </a:r>
            <a:r>
              <a:rPr lang="es-E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2E1B0C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haroni" pitchFamily="2" charset="-79"/>
              </a:rPr>
              <a:t> 12:1-5).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varones_que_hicieron_historia</Template>
  <TotalTime>7</TotalTime>
  <Words>924</Words>
  <Application>Microsoft Office PowerPoint</Application>
  <PresentationFormat>Presentación en pantalla (4:3)</PresentationFormat>
  <Paragraphs>115</Paragraphs>
  <Slides>24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</dc:creator>
  <cp:lastModifiedBy>KEVIN PINEDA</cp:lastModifiedBy>
  <cp:revision>2</cp:revision>
  <dcterms:created xsi:type="dcterms:W3CDTF">2015-12-12T23:18:25Z</dcterms:created>
  <dcterms:modified xsi:type="dcterms:W3CDTF">2021-05-28T06:21:09Z</dcterms:modified>
</cp:coreProperties>
</file>