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7" r:id="rId2"/>
    <p:sldId id="288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9AE85-2F55-4C87-ADD8-4D520FD2CC52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95E73D-9B60-42DD-88F8-DE326A0480F5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053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32637558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21413988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5160036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12880324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22275780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21669228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33842492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5175705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42664960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990772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3086293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201502565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345800264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11902893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175448849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394711281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72093122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174868269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347793970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338127025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410985083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608859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401729451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251055349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403127893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40272419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18932680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20507754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2858594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22475236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28654115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864713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3006A-1B85-47EE-A66D-8D58C89CCB90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3A5CE-BE01-4938-A81D-6F55BDC39D5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3006A-1B85-47EE-A66D-8D58C89CCB90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3A5CE-BE01-4938-A81D-6F55BDC39D5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3006A-1B85-47EE-A66D-8D58C89CCB90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3A5CE-BE01-4938-A81D-6F55BDC39D5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3006A-1B85-47EE-A66D-8D58C89CCB90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3A5CE-BE01-4938-A81D-6F55BDC39D5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3006A-1B85-47EE-A66D-8D58C89CCB90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3A5CE-BE01-4938-A81D-6F55BDC39D5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3006A-1B85-47EE-A66D-8D58C89CCB90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3A5CE-BE01-4938-A81D-6F55BDC39D5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3006A-1B85-47EE-A66D-8D58C89CCB90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3A5CE-BE01-4938-A81D-6F55BDC39D5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3006A-1B85-47EE-A66D-8D58C89CCB90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3A5CE-BE01-4938-A81D-6F55BDC39D5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3006A-1B85-47EE-A66D-8D58C89CCB90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3A5CE-BE01-4938-A81D-6F55BDC39D5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3006A-1B85-47EE-A66D-8D58C89CCB90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3A5CE-BE01-4938-A81D-6F55BDC39D5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3006A-1B85-47EE-A66D-8D58C89CCB90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3A5CE-BE01-4938-A81D-6F55BDC39D5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3006A-1B85-47EE-A66D-8D58C89CCB90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3A5CE-BE01-4938-A81D-6F55BDC39D5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1000108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Peregrinación del Pueblo Israelita</a:t>
            </a:r>
            <a:endParaRPr lang="en-US" sz="4800" b="1" dirty="0">
              <a:ln w="12700">
                <a:solidFill>
                  <a:schemeClr val="bg1"/>
                </a:solidFill>
              </a:ln>
              <a:solidFill>
                <a:srgbClr val="00206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572000" y="3500438"/>
            <a:ext cx="40005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Contesta Correctamente</a:t>
            </a:r>
            <a:endParaRPr lang="en-US" sz="36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100010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¿Quiénes cruzaron el Mar Rojo con la ayuda de Dios? 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142976" y="4071942"/>
            <a:ext cx="67866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El pueblo de </a:t>
            </a:r>
            <a:r>
              <a:rPr lang="es-MX" sz="36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israel</a:t>
            </a:r>
            <a:endParaRPr lang="es-MX" sz="36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rial Rounded MT Bold" pitchFamily="34" charset="0"/>
            </a:endParaRPr>
          </a:p>
          <a:p>
            <a:pPr algn="ctr"/>
            <a:r>
              <a:rPr lang="es-MX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Éxodo 14:21-22.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100010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¿Cuál era el nombre de la tierra a la cual Josué envió doce espías?  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142976" y="4071942"/>
            <a:ext cx="67866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Canaán </a:t>
            </a:r>
          </a:p>
          <a:p>
            <a:pPr algn="ctr"/>
            <a:r>
              <a:rPr lang="es-MX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Números 13:1-24.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100010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¿Quiénes se ahogaron en el Mar Rojo?  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142976" y="4071942"/>
            <a:ext cx="67866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Los Egipcios</a:t>
            </a:r>
          </a:p>
          <a:p>
            <a:pPr algn="ctr"/>
            <a:r>
              <a:rPr lang="es-MX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Éxodo 14.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1000108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¿En dónde dijo Dios que los israelitas debían marcar con sangre de oveja para que el ángel de la muerte no entrara en sus casas?  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142976" y="4071942"/>
            <a:ext cx="678661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En los dinteles de las puertas y ventanas</a:t>
            </a:r>
          </a:p>
          <a:p>
            <a:pPr algn="ctr"/>
            <a:r>
              <a:rPr lang="es-MX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Éxodo 12:1-28.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100010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¿Cuál de las plagas de Egipto duró tres días?  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142976" y="3500438"/>
            <a:ext cx="67866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La obscuridad</a:t>
            </a:r>
          </a:p>
          <a:p>
            <a:pPr algn="ctr"/>
            <a:r>
              <a:rPr lang="es-MX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Éxodo 10:21-23.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100010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¿Qué plaga envió Dios a Egipto luego de la plaga de ranas?  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142976" y="3500438"/>
            <a:ext cx="67866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Piojos</a:t>
            </a:r>
          </a:p>
          <a:p>
            <a:pPr algn="ctr"/>
            <a:r>
              <a:rPr lang="es-MX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Éxodo 8: 16-19.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100010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¿Cuál plaga destruyó los cultivos y árboles de Egipto?  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142976" y="3500438"/>
            <a:ext cx="67866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El Granizo </a:t>
            </a:r>
          </a:p>
          <a:p>
            <a:pPr algn="ctr"/>
            <a:r>
              <a:rPr lang="es-MX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Éxodo 9:19-31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1000108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¿Qué milagro extraordinario le permitió a Josué y al pueblo de Israel derrotar completamente a sus enemigos?  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142976" y="4143380"/>
            <a:ext cx="67866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Detener el sol</a:t>
            </a:r>
          </a:p>
          <a:p>
            <a:pPr algn="ctr"/>
            <a:r>
              <a:rPr lang="es-MX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Josué 10:12- 13.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1000108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¿Qué instrumento tocaban los sacerdotes mientras los israelitas marchaban alrededor de Jericó?  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142976" y="4143380"/>
            <a:ext cx="678661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Cornetas de Cuerno de Carnero</a:t>
            </a:r>
          </a:p>
          <a:p>
            <a:pPr algn="ctr"/>
            <a:r>
              <a:rPr lang="es-MX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Josué 6:4.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1000108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 ¿Qué río cruzaron los israelitas antes de llegar a la tierra prometida?  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142976" y="4143380"/>
            <a:ext cx="67866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El Jordán </a:t>
            </a:r>
          </a:p>
          <a:p>
            <a:pPr algn="ctr"/>
            <a:r>
              <a:rPr lang="es-MX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Josué 3.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1000108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¿Cómo se llama el templo portátil en el cual los israelitas adoraban a Dios?</a:t>
            </a:r>
            <a:endParaRPr lang="en-US" sz="3600" b="1" dirty="0">
              <a:ln w="12700">
                <a:solidFill>
                  <a:schemeClr val="bg1"/>
                </a:solidFill>
              </a:ln>
              <a:solidFill>
                <a:srgbClr val="00206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071802" y="3500438"/>
            <a:ext cx="35004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Tabernáculo </a:t>
            </a:r>
          </a:p>
          <a:p>
            <a:pPr algn="ctr"/>
            <a:r>
              <a:rPr lang="es-MX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Éxodo 26:1</a:t>
            </a:r>
            <a:endParaRPr lang="en-US" sz="36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100010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 ¿Por cuánto tiempo los israelitas comieron maná?  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142976" y="4143380"/>
            <a:ext cx="67866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40 años</a:t>
            </a:r>
          </a:p>
          <a:p>
            <a:pPr algn="ctr"/>
            <a:r>
              <a:rPr lang="es-MX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Éxodo 16:35.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1000108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ES" sz="3600" b="1" dirty="0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  ¿Qué le sucedió a las varas de los magos del faraón cuando las convirtieron en serpientes?  </a:t>
            </a:r>
          </a:p>
          <a:p>
            <a:pPr lvl="0" algn="ctr"/>
            <a:endParaRPr lang="es-ES" sz="3600" b="1" dirty="0">
              <a:ln w="12700">
                <a:solidFill>
                  <a:schemeClr val="bg1"/>
                </a:solidFill>
              </a:ln>
              <a:solidFill>
                <a:srgbClr val="00206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142976" y="4143380"/>
            <a:ext cx="67866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Fueron </a:t>
            </a:r>
            <a:r>
              <a:rPr lang="es-MX" sz="36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deboradas</a:t>
            </a:r>
            <a:r>
              <a:rPr lang="es-MX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 </a:t>
            </a:r>
          </a:p>
          <a:p>
            <a:pPr algn="ctr"/>
            <a:r>
              <a:rPr lang="es-MX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Éxodo 7:9-13.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1000108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ES" sz="3600" b="1" dirty="0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¿Qué guiaba a los Israelitas durante su viaje después de cruzar el Mar Rojo?  </a:t>
            </a:r>
          </a:p>
          <a:p>
            <a:pPr lvl="0" algn="ctr"/>
            <a:endParaRPr lang="es-ES" sz="3600" b="1" dirty="0">
              <a:ln w="12700">
                <a:solidFill>
                  <a:schemeClr val="bg1"/>
                </a:solidFill>
              </a:ln>
              <a:solidFill>
                <a:srgbClr val="00206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142976" y="3429000"/>
            <a:ext cx="678661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Una nube de día y una columna de fuego de noche</a:t>
            </a:r>
          </a:p>
          <a:p>
            <a:pPr algn="ctr"/>
            <a:r>
              <a:rPr lang="es-MX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Éxodo 13:22 - 23.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1000108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ES" sz="3600" b="1" dirty="0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¿Qué tomaron de la tierra prometida los espías para llevar al campamento israelita? 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142976" y="3429000"/>
            <a:ext cx="67866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Uvas, granadas, higos </a:t>
            </a:r>
          </a:p>
          <a:p>
            <a:pPr algn="ctr"/>
            <a:r>
              <a:rPr lang="es-MX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Números 13:23.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1000108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ES" sz="3600" b="1" dirty="0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¿A qué edad murió Josué?  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142976" y="3429000"/>
            <a:ext cx="67866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110 años</a:t>
            </a:r>
          </a:p>
          <a:p>
            <a:pPr algn="ctr"/>
            <a:r>
              <a:rPr lang="es-MX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Jueces 2:6-10.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1000108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ES" sz="3600" b="1" dirty="0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 ¿Quiénes engañaron a Josué para hacer alianza fingiendo ser de tierras  lejanas?  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142976" y="3429000"/>
            <a:ext cx="67866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Los Gabaonitas</a:t>
            </a:r>
          </a:p>
          <a:p>
            <a:pPr algn="ctr"/>
            <a:r>
              <a:rPr lang="es-MX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Josué 9:3-6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100010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ES" sz="3600" b="1" dirty="0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 ¿Qué pidieron los israelitas a los egipcios antes de salir de Egipto?  </a:t>
            </a:r>
          </a:p>
        </p:txBody>
      </p:sp>
      <p:sp>
        <p:nvSpPr>
          <p:cNvPr id="5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56223" y="6492875"/>
            <a:ext cx="5587777" cy="365125"/>
          </a:xfrm>
        </p:spPr>
        <p:txBody>
          <a:bodyPr/>
          <a:lstStyle/>
          <a:p>
            <a:r>
              <a:rPr lang="en-US" sz="3600" b="1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www.editorialrecursoscristianos.com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142976" y="3429000"/>
            <a:ext cx="67866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Plata, oro, vestido</a:t>
            </a:r>
          </a:p>
          <a:p>
            <a:pPr algn="ctr"/>
            <a:r>
              <a:rPr lang="es-MX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Éxodo 12:35-36.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100010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  ¿Cómo se llamaba el Padre de Josué?  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142976" y="3429000"/>
            <a:ext cx="67866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Nun</a:t>
            </a:r>
            <a:endParaRPr lang="es-MX" sz="36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rial Rounded MT Bold" pitchFamily="34" charset="0"/>
            </a:endParaRPr>
          </a:p>
          <a:p>
            <a:pPr algn="ctr"/>
            <a:r>
              <a:rPr lang="es-MX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Josué 1:1.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100010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ES" sz="3600" b="1" dirty="0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  ¿En dónde estaban los israelitas cuando Dios les envió maná?  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142976" y="3429000"/>
            <a:ext cx="67866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Desierto de Sin</a:t>
            </a:r>
          </a:p>
          <a:p>
            <a:pPr algn="ctr"/>
            <a:r>
              <a:rPr lang="es-MX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Éxodo 16.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785794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ES" sz="3600" b="1" dirty="0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¿Cuál fue la única familia que sobrevivió en Jericó después de que las paredes de la ciudad fueron derrumbadas?  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214414" y="4000504"/>
            <a:ext cx="67866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La Familia de </a:t>
            </a:r>
            <a:r>
              <a:rPr lang="es-MX" sz="36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Rahab</a:t>
            </a:r>
            <a:endParaRPr lang="es-MX" sz="36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rial Rounded MT Bold" pitchFamily="34" charset="0"/>
            </a:endParaRPr>
          </a:p>
          <a:p>
            <a:pPr algn="ctr"/>
            <a:r>
              <a:rPr lang="es-MX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Josué 6:17, 22-24.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1000108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¿Por qué los Israelitas tuvieron que andar pastoreando en el desierto por cuarenta años? </a:t>
            </a:r>
            <a:endParaRPr lang="en-US" sz="3600" b="1" dirty="0">
              <a:ln w="12700">
                <a:solidFill>
                  <a:schemeClr val="bg1"/>
                </a:solidFill>
              </a:ln>
              <a:solidFill>
                <a:srgbClr val="00206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357290" y="3500438"/>
            <a:ext cx="67866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Por rebelarse contra Dios</a:t>
            </a:r>
          </a:p>
          <a:p>
            <a:pPr algn="ctr"/>
            <a:r>
              <a:rPr lang="es-MX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Números 14:26-35. </a:t>
            </a:r>
            <a:endParaRPr lang="en-US" sz="36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785794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ES" sz="3600" b="1" dirty="0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 Luego de destruir la ciudad de Jericó, Josué juró que sería maldito el hombre  que la volviera a reconstruir. ¿En quién se cumplió esta maldición?  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214414" y="4000504"/>
            <a:ext cx="67866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Hiel de Betel</a:t>
            </a:r>
          </a:p>
          <a:p>
            <a:pPr algn="ctr"/>
            <a:r>
              <a:rPr lang="es-MX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1 Reyes 16:34.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78579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ES" sz="3600" b="1" dirty="0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¿A qué ídolo adoraron los israelitas en el desierto?  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214414" y="4000504"/>
            <a:ext cx="67866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A un becerro de oro.</a:t>
            </a:r>
          </a:p>
          <a:p>
            <a:pPr algn="ctr"/>
            <a:r>
              <a:rPr lang="es-MX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Éxodo 32:1-4.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785794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ES" sz="3600" b="1" dirty="0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Cuando los israelitas estaban en el desierto se quejaron porque no tenían pan para comer. ¿Qué hizo Dios al respecto?  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214414" y="4000504"/>
            <a:ext cx="678661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Les envió el mana y codornices</a:t>
            </a:r>
          </a:p>
          <a:p>
            <a:pPr algn="ctr"/>
            <a:r>
              <a:rPr lang="es-MX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Éxodo 16.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100010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¿Cuál es el nombre de la tierra que Dios le prometió a los Israelitas? </a:t>
            </a:r>
            <a:endParaRPr lang="en-US" sz="3600" b="1" dirty="0">
              <a:ln w="12700">
                <a:solidFill>
                  <a:schemeClr val="bg1"/>
                </a:solidFill>
              </a:ln>
              <a:solidFill>
                <a:srgbClr val="00206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357290" y="3500438"/>
            <a:ext cx="67866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Canaán </a:t>
            </a:r>
          </a:p>
          <a:p>
            <a:pPr algn="ctr"/>
            <a:r>
              <a:rPr lang="es-MX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Números 33:50-56. </a:t>
            </a:r>
            <a:endParaRPr lang="en-US" sz="36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100010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 ¿Cuál fue la décima plaga que Dios envió sobre Egipto? </a:t>
            </a:r>
            <a:endParaRPr lang="en-US" sz="3600" b="1" dirty="0">
              <a:ln w="12700">
                <a:solidFill>
                  <a:schemeClr val="bg1"/>
                </a:solidFill>
              </a:ln>
              <a:solidFill>
                <a:srgbClr val="00206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357290" y="3500438"/>
            <a:ext cx="678661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La muerte de los primogénitos</a:t>
            </a:r>
          </a:p>
          <a:p>
            <a:pPr algn="ctr"/>
            <a:r>
              <a:rPr lang="es-MX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Éxodo 11:5.</a:t>
            </a:r>
            <a:endParaRPr lang="en-US" sz="36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1000108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¿Qué cosa increíble pasó sobre el río Nilo cuando Aarón golpeó su vara en el agua?</a:t>
            </a:r>
            <a:endParaRPr lang="en-US" sz="3600" b="1" dirty="0">
              <a:ln w="12700">
                <a:solidFill>
                  <a:schemeClr val="bg1"/>
                </a:solidFill>
              </a:ln>
              <a:solidFill>
                <a:srgbClr val="00206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357290" y="3500438"/>
            <a:ext cx="67866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Se convirtió en sangre</a:t>
            </a:r>
          </a:p>
          <a:p>
            <a:pPr algn="ctr"/>
            <a:r>
              <a:rPr lang="es-MX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Éxodo 7:19-21.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1000108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¿Cómo ayudó Dios a los Israelitas cuando se encontraban atrapados frente el Mar Rojo? </a:t>
            </a:r>
            <a:endParaRPr lang="en-US" sz="3600" b="1" dirty="0">
              <a:ln w="12700">
                <a:solidFill>
                  <a:schemeClr val="bg1"/>
                </a:solidFill>
              </a:ln>
              <a:solidFill>
                <a:srgbClr val="00206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357290" y="3500438"/>
            <a:ext cx="678661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Hizo un camino en medio del mar</a:t>
            </a:r>
          </a:p>
          <a:p>
            <a:pPr algn="ctr"/>
            <a:r>
              <a:rPr lang="es-MX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Éxodo 14:10-31.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1000108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 ¿Cómo se llamaba el alimento que envió Dios a los israelitas en el desierto? </a:t>
            </a:r>
            <a:endParaRPr lang="en-US" sz="3600" b="1" dirty="0">
              <a:ln w="12700">
                <a:solidFill>
                  <a:schemeClr val="bg1"/>
                </a:solidFill>
              </a:ln>
              <a:solidFill>
                <a:srgbClr val="00206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357290" y="3500438"/>
            <a:ext cx="67866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Mana</a:t>
            </a:r>
          </a:p>
          <a:p>
            <a:pPr algn="ctr"/>
            <a:r>
              <a:rPr lang="es-MX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Éxodo 16.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1000108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  ¿En dónde se escondieron los espías que fueron mandados a Jericó por Josué?  </a:t>
            </a:r>
          </a:p>
          <a:p>
            <a:pPr algn="ctr"/>
            <a:endParaRPr lang="en-US" sz="3600" b="1" dirty="0">
              <a:ln w="12700">
                <a:solidFill>
                  <a:schemeClr val="bg1"/>
                </a:solidFill>
              </a:ln>
              <a:solidFill>
                <a:srgbClr val="00206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142976" y="4071942"/>
            <a:ext cx="67866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En la casa de </a:t>
            </a:r>
            <a:r>
              <a:rPr lang="es-MX" sz="36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Rahab</a:t>
            </a:r>
            <a:endParaRPr lang="es-MX" sz="36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rial Rounded MT Bold" pitchFamily="34" charset="0"/>
            </a:endParaRPr>
          </a:p>
          <a:p>
            <a:pPr algn="ctr"/>
            <a:r>
              <a:rPr lang="es-MX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Rounded MT Bold" pitchFamily="34" charset="0"/>
              </a:rPr>
              <a:t>Josué 2:1-4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peregrinacion</Template>
  <TotalTime>11</TotalTime>
  <Words>1023</Words>
  <Application>Microsoft Office PowerPoint</Application>
  <PresentationFormat>Presentación en pantalla (4:3)</PresentationFormat>
  <Paragraphs>160</Paragraphs>
  <Slides>32</Slides>
  <Notes>32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38" baseType="lpstr">
      <vt:lpstr>Angsana New</vt:lpstr>
      <vt:lpstr>Arial</vt:lpstr>
      <vt:lpstr>Arial Black</vt:lpstr>
      <vt:lpstr>Arial Rounded MT Bold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KEVIN</dc:creator>
  <cp:lastModifiedBy>KEVIN PINEDA</cp:lastModifiedBy>
  <cp:revision>3</cp:revision>
  <dcterms:created xsi:type="dcterms:W3CDTF">2015-03-07T17:09:17Z</dcterms:created>
  <dcterms:modified xsi:type="dcterms:W3CDTF">2021-05-28T07:13:49Z</dcterms:modified>
</cp:coreProperties>
</file>