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7" r:id="rId20"/>
    <p:sldId id="275" r:id="rId21"/>
    <p:sldId id="276" r:id="rId22"/>
    <p:sldId id="278" r:id="rId23"/>
    <p:sldId id="279" r:id="rId24"/>
    <p:sldId id="280" r:id="rId25"/>
    <p:sldId id="281" r:id="rId26"/>
    <p:sldId id="282" r:id="rId27"/>
    <p:sldId id="283" r:id="rId28"/>
    <p:sldId id="284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>
      <p:cViewPr varScale="1">
        <p:scale>
          <a:sx n="67" d="100"/>
          <a:sy n="67" d="100"/>
        </p:scale>
        <p:origin x="1280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DCADC6-7CE2-4DCB-B3B1-6770DECC73DD}" type="datetimeFigureOut">
              <a:rPr lang="en-US" smtClean="0"/>
              <a:pPr/>
              <a:t>5/28/2021</a:t>
            </a:fld>
            <a:endParaRPr lang="en-U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486D35-AB48-4B0A-A3B3-3913EB851811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7823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7FB6A1-36B9-4CD0-859A-86CCD7B16C8F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4 Marcador de encabezado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/>
              <a:t>Preguntas de la Biblia	Biblioteca del ministerio juvenil</a:t>
            </a:r>
          </a:p>
        </p:txBody>
      </p:sp>
    </p:spTree>
    <p:extLst>
      <p:ext uri="{BB962C8B-B14F-4D97-AF65-F5344CB8AC3E}">
        <p14:creationId xmlns:p14="http://schemas.microsoft.com/office/powerpoint/2010/main" val="109115326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7FB6A1-36B9-4CD0-859A-86CCD7B16C8F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4 Marcador de encabezado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/>
              <a:t>Preguntas de la Biblia	Biblioteca del ministerio juvenil</a:t>
            </a:r>
          </a:p>
        </p:txBody>
      </p:sp>
    </p:spTree>
    <p:extLst>
      <p:ext uri="{BB962C8B-B14F-4D97-AF65-F5344CB8AC3E}">
        <p14:creationId xmlns:p14="http://schemas.microsoft.com/office/powerpoint/2010/main" val="335292013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7FB6A1-36B9-4CD0-859A-86CCD7B16C8F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" name="4 Marcador de encabezado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/>
              <a:t>Preguntas de la Biblia	Biblioteca del ministerio juvenil</a:t>
            </a:r>
          </a:p>
        </p:txBody>
      </p:sp>
    </p:spTree>
    <p:extLst>
      <p:ext uri="{BB962C8B-B14F-4D97-AF65-F5344CB8AC3E}">
        <p14:creationId xmlns:p14="http://schemas.microsoft.com/office/powerpoint/2010/main" val="66962315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7FB6A1-36B9-4CD0-859A-86CCD7B16C8F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5" name="4 Marcador de encabezado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/>
              <a:t>Preguntas de la Biblia	Biblioteca del ministerio juvenil</a:t>
            </a:r>
          </a:p>
        </p:txBody>
      </p:sp>
    </p:spTree>
    <p:extLst>
      <p:ext uri="{BB962C8B-B14F-4D97-AF65-F5344CB8AC3E}">
        <p14:creationId xmlns:p14="http://schemas.microsoft.com/office/powerpoint/2010/main" val="169243892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7FB6A1-36B9-4CD0-859A-86CCD7B16C8F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5" name="4 Marcador de encabezado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/>
              <a:t>Preguntas de la Biblia	Biblioteca del ministerio juvenil</a:t>
            </a:r>
          </a:p>
        </p:txBody>
      </p:sp>
    </p:spTree>
    <p:extLst>
      <p:ext uri="{BB962C8B-B14F-4D97-AF65-F5344CB8AC3E}">
        <p14:creationId xmlns:p14="http://schemas.microsoft.com/office/powerpoint/2010/main" val="414053329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7FB6A1-36B9-4CD0-859A-86CCD7B16C8F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5" name="4 Marcador de encabezado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/>
              <a:t>Preguntas de la Biblia	Biblioteca del ministerio juvenil</a:t>
            </a:r>
          </a:p>
        </p:txBody>
      </p:sp>
    </p:spTree>
    <p:extLst>
      <p:ext uri="{BB962C8B-B14F-4D97-AF65-F5344CB8AC3E}">
        <p14:creationId xmlns:p14="http://schemas.microsoft.com/office/powerpoint/2010/main" val="99247905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7FB6A1-36B9-4CD0-859A-86CCD7B16C8F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5" name="4 Marcador de encabezado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/>
              <a:t>Preguntas de la Biblia	Biblioteca del ministerio juvenil</a:t>
            </a:r>
          </a:p>
        </p:txBody>
      </p:sp>
    </p:spTree>
    <p:extLst>
      <p:ext uri="{BB962C8B-B14F-4D97-AF65-F5344CB8AC3E}">
        <p14:creationId xmlns:p14="http://schemas.microsoft.com/office/powerpoint/2010/main" val="153413235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7FB6A1-36B9-4CD0-859A-86CCD7B16C8F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5" name="4 Marcador de encabezado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/>
              <a:t>Preguntas de la Biblia	Biblioteca del ministerio juvenil</a:t>
            </a:r>
          </a:p>
        </p:txBody>
      </p:sp>
    </p:spTree>
    <p:extLst>
      <p:ext uri="{BB962C8B-B14F-4D97-AF65-F5344CB8AC3E}">
        <p14:creationId xmlns:p14="http://schemas.microsoft.com/office/powerpoint/2010/main" val="178940901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7FB6A1-36B9-4CD0-859A-86CCD7B16C8F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5" name="4 Marcador de encabezado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/>
              <a:t>Preguntas de la Biblia	Biblioteca del ministerio juvenil</a:t>
            </a:r>
          </a:p>
        </p:txBody>
      </p:sp>
    </p:spTree>
    <p:extLst>
      <p:ext uri="{BB962C8B-B14F-4D97-AF65-F5344CB8AC3E}">
        <p14:creationId xmlns:p14="http://schemas.microsoft.com/office/powerpoint/2010/main" val="248157899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7FB6A1-36B9-4CD0-859A-86CCD7B16C8F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5" name="4 Marcador de encabezado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/>
              <a:t>Preguntas de la Biblia	Biblioteca del ministerio juvenil</a:t>
            </a:r>
          </a:p>
        </p:txBody>
      </p:sp>
    </p:spTree>
    <p:extLst>
      <p:ext uri="{BB962C8B-B14F-4D97-AF65-F5344CB8AC3E}">
        <p14:creationId xmlns:p14="http://schemas.microsoft.com/office/powerpoint/2010/main" val="137632434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7FB6A1-36B9-4CD0-859A-86CCD7B16C8F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5" name="4 Marcador de encabezado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/>
              <a:t>Preguntas de la Biblia	Biblioteca del ministerio juvenil</a:t>
            </a:r>
          </a:p>
        </p:txBody>
      </p:sp>
    </p:spTree>
    <p:extLst>
      <p:ext uri="{BB962C8B-B14F-4D97-AF65-F5344CB8AC3E}">
        <p14:creationId xmlns:p14="http://schemas.microsoft.com/office/powerpoint/2010/main" val="36720560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7FB6A1-36B9-4CD0-859A-86CCD7B16C8F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4 Marcador de encabezado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/>
              <a:t>Preguntas de la Biblia	Biblioteca del ministerio juvenil</a:t>
            </a:r>
          </a:p>
        </p:txBody>
      </p:sp>
    </p:spTree>
    <p:extLst>
      <p:ext uri="{BB962C8B-B14F-4D97-AF65-F5344CB8AC3E}">
        <p14:creationId xmlns:p14="http://schemas.microsoft.com/office/powerpoint/2010/main" val="400914026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7FB6A1-36B9-4CD0-859A-86CCD7B16C8F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5" name="4 Marcador de encabezado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/>
              <a:t>Preguntas de la Biblia	Biblioteca del ministerio juvenil</a:t>
            </a:r>
          </a:p>
        </p:txBody>
      </p:sp>
    </p:spTree>
    <p:extLst>
      <p:ext uri="{BB962C8B-B14F-4D97-AF65-F5344CB8AC3E}">
        <p14:creationId xmlns:p14="http://schemas.microsoft.com/office/powerpoint/2010/main" val="198286681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7FB6A1-36B9-4CD0-859A-86CCD7B16C8F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5" name="4 Marcador de encabezado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/>
              <a:t>Preguntas de la Biblia	Biblioteca del ministerio juvenil</a:t>
            </a:r>
          </a:p>
        </p:txBody>
      </p:sp>
    </p:spTree>
    <p:extLst>
      <p:ext uri="{BB962C8B-B14F-4D97-AF65-F5344CB8AC3E}">
        <p14:creationId xmlns:p14="http://schemas.microsoft.com/office/powerpoint/2010/main" val="244521618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7FB6A1-36B9-4CD0-859A-86CCD7B16C8F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5" name="4 Marcador de encabezado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/>
              <a:t>Preguntas de la Biblia	Biblioteca del ministerio juvenil</a:t>
            </a:r>
          </a:p>
        </p:txBody>
      </p:sp>
    </p:spTree>
    <p:extLst>
      <p:ext uri="{BB962C8B-B14F-4D97-AF65-F5344CB8AC3E}">
        <p14:creationId xmlns:p14="http://schemas.microsoft.com/office/powerpoint/2010/main" val="322907495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7FB6A1-36B9-4CD0-859A-86CCD7B16C8F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5" name="4 Marcador de encabezado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/>
              <a:t>Preguntas de la Biblia	Biblioteca del ministerio juvenil</a:t>
            </a:r>
          </a:p>
        </p:txBody>
      </p:sp>
    </p:spTree>
    <p:extLst>
      <p:ext uri="{BB962C8B-B14F-4D97-AF65-F5344CB8AC3E}">
        <p14:creationId xmlns:p14="http://schemas.microsoft.com/office/powerpoint/2010/main" val="276118869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7FB6A1-36B9-4CD0-859A-86CCD7B16C8F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5" name="4 Marcador de encabezado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/>
              <a:t>Preguntas de la Biblia	Biblioteca del ministerio juvenil</a:t>
            </a:r>
          </a:p>
        </p:txBody>
      </p:sp>
    </p:spTree>
    <p:extLst>
      <p:ext uri="{BB962C8B-B14F-4D97-AF65-F5344CB8AC3E}">
        <p14:creationId xmlns:p14="http://schemas.microsoft.com/office/powerpoint/2010/main" val="46156555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7FB6A1-36B9-4CD0-859A-86CCD7B16C8F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5" name="4 Marcador de encabezado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/>
              <a:t>Preguntas de la Biblia	Biblioteca del ministerio juvenil</a:t>
            </a:r>
          </a:p>
        </p:txBody>
      </p:sp>
    </p:spTree>
    <p:extLst>
      <p:ext uri="{BB962C8B-B14F-4D97-AF65-F5344CB8AC3E}">
        <p14:creationId xmlns:p14="http://schemas.microsoft.com/office/powerpoint/2010/main" val="335767924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7FB6A1-36B9-4CD0-859A-86CCD7B16C8F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5" name="4 Marcador de encabezado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/>
              <a:t>Preguntas de la Biblia	Biblioteca del ministerio juvenil</a:t>
            </a:r>
          </a:p>
        </p:txBody>
      </p:sp>
    </p:spTree>
    <p:extLst>
      <p:ext uri="{BB962C8B-B14F-4D97-AF65-F5344CB8AC3E}">
        <p14:creationId xmlns:p14="http://schemas.microsoft.com/office/powerpoint/2010/main" val="37284518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7FB6A1-36B9-4CD0-859A-86CCD7B16C8F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5" name="4 Marcador de encabezado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/>
              <a:t>Preguntas de la Biblia	Biblioteca del ministerio juvenil</a:t>
            </a:r>
          </a:p>
        </p:txBody>
      </p:sp>
    </p:spTree>
    <p:extLst>
      <p:ext uri="{BB962C8B-B14F-4D97-AF65-F5344CB8AC3E}">
        <p14:creationId xmlns:p14="http://schemas.microsoft.com/office/powerpoint/2010/main" val="2209270393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7FB6A1-36B9-4CD0-859A-86CCD7B16C8F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5" name="4 Marcador de encabezado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/>
              <a:t>Preguntas de la Biblia	Biblioteca del ministerio juvenil</a:t>
            </a:r>
          </a:p>
        </p:txBody>
      </p:sp>
    </p:spTree>
    <p:extLst>
      <p:ext uri="{BB962C8B-B14F-4D97-AF65-F5344CB8AC3E}">
        <p14:creationId xmlns:p14="http://schemas.microsoft.com/office/powerpoint/2010/main" val="11472499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7FB6A1-36B9-4CD0-859A-86CCD7B16C8F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4 Marcador de encabezado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/>
              <a:t>Preguntas de la Biblia	Biblioteca del ministerio juvenil</a:t>
            </a:r>
          </a:p>
        </p:txBody>
      </p:sp>
    </p:spTree>
    <p:extLst>
      <p:ext uri="{BB962C8B-B14F-4D97-AF65-F5344CB8AC3E}">
        <p14:creationId xmlns:p14="http://schemas.microsoft.com/office/powerpoint/2010/main" val="9583286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7FB6A1-36B9-4CD0-859A-86CCD7B16C8F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4 Marcador de encabezado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/>
              <a:t>Preguntas de la Biblia	Biblioteca del ministerio juvenil</a:t>
            </a:r>
          </a:p>
        </p:txBody>
      </p:sp>
    </p:spTree>
    <p:extLst>
      <p:ext uri="{BB962C8B-B14F-4D97-AF65-F5344CB8AC3E}">
        <p14:creationId xmlns:p14="http://schemas.microsoft.com/office/powerpoint/2010/main" val="34237298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7FB6A1-36B9-4CD0-859A-86CCD7B16C8F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4 Marcador de encabezado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/>
              <a:t>Preguntas de la Biblia	Biblioteca del ministerio juvenil</a:t>
            </a:r>
          </a:p>
        </p:txBody>
      </p:sp>
    </p:spTree>
    <p:extLst>
      <p:ext uri="{BB962C8B-B14F-4D97-AF65-F5344CB8AC3E}">
        <p14:creationId xmlns:p14="http://schemas.microsoft.com/office/powerpoint/2010/main" val="34689918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7FB6A1-36B9-4CD0-859A-86CCD7B16C8F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4 Marcador de encabezado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/>
              <a:t>Preguntas de la Biblia	Biblioteca del ministerio juvenil</a:t>
            </a:r>
          </a:p>
        </p:txBody>
      </p:sp>
    </p:spTree>
    <p:extLst>
      <p:ext uri="{BB962C8B-B14F-4D97-AF65-F5344CB8AC3E}">
        <p14:creationId xmlns:p14="http://schemas.microsoft.com/office/powerpoint/2010/main" val="121069741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7FB6A1-36B9-4CD0-859A-86CCD7B16C8F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4 Marcador de encabezado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/>
              <a:t>Preguntas de la Biblia	Biblioteca del ministerio juvenil</a:t>
            </a:r>
          </a:p>
        </p:txBody>
      </p:sp>
    </p:spTree>
    <p:extLst>
      <p:ext uri="{BB962C8B-B14F-4D97-AF65-F5344CB8AC3E}">
        <p14:creationId xmlns:p14="http://schemas.microsoft.com/office/powerpoint/2010/main" val="2178136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7FB6A1-36B9-4CD0-859A-86CCD7B16C8F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4 Marcador de encabezado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/>
              <a:t>Preguntas de la Biblia	Biblioteca del ministerio juvenil</a:t>
            </a:r>
          </a:p>
        </p:txBody>
      </p:sp>
    </p:spTree>
    <p:extLst>
      <p:ext uri="{BB962C8B-B14F-4D97-AF65-F5344CB8AC3E}">
        <p14:creationId xmlns:p14="http://schemas.microsoft.com/office/powerpoint/2010/main" val="269729337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7FB6A1-36B9-4CD0-859A-86CCD7B16C8F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4 Marcador de encabezado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/>
              <a:t>Preguntas de la Biblia	Biblioteca del ministerio juvenil</a:t>
            </a:r>
          </a:p>
        </p:txBody>
      </p:sp>
    </p:spTree>
    <p:extLst>
      <p:ext uri="{BB962C8B-B14F-4D97-AF65-F5344CB8AC3E}">
        <p14:creationId xmlns:p14="http://schemas.microsoft.com/office/powerpoint/2010/main" val="42184260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5E486-3C52-4A9B-996C-1B6CBB4F4AF8}" type="datetimeFigureOut">
              <a:rPr lang="en-US" smtClean="0"/>
              <a:pPr/>
              <a:t>5/28/2021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6C702-E5A2-4FA9-B68E-945E1A1C80B3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5E486-3C52-4A9B-996C-1B6CBB4F4AF8}" type="datetimeFigureOut">
              <a:rPr lang="en-US" smtClean="0"/>
              <a:pPr/>
              <a:t>5/28/2021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6C702-E5A2-4FA9-B68E-945E1A1C80B3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5E486-3C52-4A9B-996C-1B6CBB4F4AF8}" type="datetimeFigureOut">
              <a:rPr lang="en-US" smtClean="0"/>
              <a:pPr/>
              <a:t>5/28/2021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6C702-E5A2-4FA9-B68E-945E1A1C80B3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5E486-3C52-4A9B-996C-1B6CBB4F4AF8}" type="datetimeFigureOut">
              <a:rPr lang="en-US" smtClean="0"/>
              <a:pPr/>
              <a:t>5/28/2021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6C702-E5A2-4FA9-B68E-945E1A1C80B3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5E486-3C52-4A9B-996C-1B6CBB4F4AF8}" type="datetimeFigureOut">
              <a:rPr lang="en-US" smtClean="0"/>
              <a:pPr/>
              <a:t>5/28/2021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6C702-E5A2-4FA9-B68E-945E1A1C80B3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5E486-3C52-4A9B-996C-1B6CBB4F4AF8}" type="datetimeFigureOut">
              <a:rPr lang="en-US" smtClean="0"/>
              <a:pPr/>
              <a:t>5/28/2021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6C702-E5A2-4FA9-B68E-945E1A1C80B3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5E486-3C52-4A9B-996C-1B6CBB4F4AF8}" type="datetimeFigureOut">
              <a:rPr lang="en-US" smtClean="0"/>
              <a:pPr/>
              <a:t>5/28/2021</a:t>
            </a:fld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6C702-E5A2-4FA9-B68E-945E1A1C80B3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5E486-3C52-4A9B-996C-1B6CBB4F4AF8}" type="datetimeFigureOut">
              <a:rPr lang="en-US" smtClean="0"/>
              <a:pPr/>
              <a:t>5/28/2021</a:t>
            </a:fld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6C702-E5A2-4FA9-B68E-945E1A1C80B3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5E486-3C52-4A9B-996C-1B6CBB4F4AF8}" type="datetimeFigureOut">
              <a:rPr lang="en-US" smtClean="0"/>
              <a:pPr/>
              <a:t>5/28/2021</a:t>
            </a:fld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6C702-E5A2-4FA9-B68E-945E1A1C80B3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5E486-3C52-4A9B-996C-1B6CBB4F4AF8}" type="datetimeFigureOut">
              <a:rPr lang="en-US" smtClean="0"/>
              <a:pPr/>
              <a:t>5/28/2021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6C702-E5A2-4FA9-B68E-945E1A1C80B3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5E486-3C52-4A9B-996C-1B6CBB4F4AF8}" type="datetimeFigureOut">
              <a:rPr lang="en-US" smtClean="0"/>
              <a:pPr/>
              <a:t>5/28/2021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6C702-E5A2-4FA9-B68E-945E1A1C80B3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15E486-3C52-4A9B-996C-1B6CBB4F4AF8}" type="datetimeFigureOut">
              <a:rPr lang="en-US" smtClean="0"/>
              <a:pPr/>
              <a:t>5/28/2021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E6C702-E5A2-4FA9-B68E-945E1A1C80B3}" type="slidenum">
              <a:rPr lang="en-US" smtClean="0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uadroTexto"/>
          <p:cNvSpPr txBox="1"/>
          <p:nvPr/>
        </p:nvSpPr>
        <p:spPr>
          <a:xfrm>
            <a:off x="0" y="1428736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600" dirty="0">
                <a:ln>
                  <a:solidFill>
                    <a:srgbClr val="00B0F0"/>
                  </a:solidFill>
                </a:ln>
                <a:solidFill>
                  <a:schemeClr val="bg1"/>
                </a:solidFill>
                <a:latin typeface="FrankRuehl" pitchFamily="34" charset="-79"/>
                <a:cs typeface="FrankRuehl" pitchFamily="34" charset="-79"/>
              </a:rPr>
              <a:t>Las paredes de cual ciudad se cayeron cuando los Israelitas marcharon a su alrededor por siete días.</a:t>
            </a:r>
            <a:endParaRPr lang="en-US" sz="3600" dirty="0">
              <a:ln>
                <a:solidFill>
                  <a:srgbClr val="00B0F0"/>
                </a:solidFill>
              </a:ln>
              <a:solidFill>
                <a:schemeClr val="bg1"/>
              </a:solidFill>
              <a:latin typeface="FrankRuehl" pitchFamily="34" charset="-79"/>
              <a:cs typeface="FrankRuehl" pitchFamily="34" charset="-79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2214546" y="3214686"/>
            <a:ext cx="47863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s-MX" sz="3200" b="1" dirty="0">
                <a:ln>
                  <a:solidFill>
                    <a:srgbClr val="002060"/>
                  </a:solidFill>
                </a:ln>
                <a:solidFill>
                  <a:srgbClr val="92D050"/>
                </a:solidFill>
                <a:latin typeface="Algerian" pitchFamily="82" charset="0"/>
              </a:rPr>
              <a:t>Jericó. Josué 6:15-20</a:t>
            </a:r>
            <a:r>
              <a:rPr lang="es-MX" sz="3200" dirty="0">
                <a:ln>
                  <a:solidFill>
                    <a:srgbClr val="002060"/>
                  </a:solidFill>
                </a:ln>
                <a:solidFill>
                  <a:srgbClr val="92D050"/>
                </a:solidFill>
                <a:latin typeface="Algerian" pitchFamily="82" charset="0"/>
              </a:rPr>
              <a:t>. </a:t>
            </a:r>
            <a:endParaRPr lang="en-US" sz="3200" dirty="0">
              <a:ln>
                <a:solidFill>
                  <a:srgbClr val="002060"/>
                </a:solidFill>
              </a:ln>
              <a:solidFill>
                <a:srgbClr val="92D050"/>
              </a:solidFill>
              <a:latin typeface="Algerian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uadroTexto"/>
          <p:cNvSpPr txBox="1"/>
          <p:nvPr/>
        </p:nvSpPr>
        <p:spPr>
          <a:xfrm>
            <a:off x="0" y="1428736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600" dirty="0">
                <a:ln>
                  <a:solidFill>
                    <a:srgbClr val="00B0F0"/>
                  </a:solidFill>
                </a:ln>
                <a:solidFill>
                  <a:schemeClr val="bg1"/>
                </a:solidFill>
                <a:latin typeface="FrankRuehl" pitchFamily="34" charset="-79"/>
                <a:cs typeface="FrankRuehl" pitchFamily="34" charset="-79"/>
              </a:rPr>
              <a:t>¿A cuál ciudad tuvieron que ir José y María para ser registrados en el censo? </a:t>
            </a:r>
            <a:endParaRPr lang="en-US" sz="3600" dirty="0">
              <a:ln>
                <a:solidFill>
                  <a:srgbClr val="00B0F0"/>
                </a:solidFill>
              </a:ln>
              <a:solidFill>
                <a:schemeClr val="bg1"/>
              </a:solidFill>
              <a:latin typeface="FrankRuehl" pitchFamily="34" charset="-79"/>
              <a:cs typeface="FrankRuehl" pitchFamily="34" charset="-79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1785918" y="3500438"/>
            <a:ext cx="45005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s-MX" sz="3200" b="1" dirty="0">
                <a:ln>
                  <a:solidFill>
                    <a:srgbClr val="002060"/>
                  </a:solidFill>
                </a:ln>
                <a:solidFill>
                  <a:srgbClr val="92D050"/>
                </a:solidFill>
              </a:rPr>
              <a:t>Belén Lucas 2:1-5.</a:t>
            </a:r>
            <a:r>
              <a:rPr lang="es-MX" sz="3200" dirty="0">
                <a:ln>
                  <a:solidFill>
                    <a:srgbClr val="002060"/>
                  </a:solidFill>
                </a:ln>
                <a:solidFill>
                  <a:srgbClr val="92D050"/>
                </a:solidFill>
              </a:rPr>
              <a:t> </a:t>
            </a:r>
            <a:endParaRPr lang="en-US" sz="3200" dirty="0">
              <a:ln>
                <a:solidFill>
                  <a:srgbClr val="002060"/>
                </a:solidFill>
              </a:ln>
              <a:solidFill>
                <a:srgbClr val="92D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uadroTexto"/>
          <p:cNvSpPr txBox="1"/>
          <p:nvPr/>
        </p:nvSpPr>
        <p:spPr>
          <a:xfrm>
            <a:off x="0" y="1428736"/>
            <a:ext cx="9144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600" dirty="0">
                <a:ln>
                  <a:solidFill>
                    <a:srgbClr val="00B0F0"/>
                  </a:solidFill>
                </a:ln>
                <a:solidFill>
                  <a:schemeClr val="bg1"/>
                </a:solidFill>
                <a:latin typeface="FrankRuehl" pitchFamily="34" charset="-79"/>
                <a:cs typeface="FrankRuehl" pitchFamily="34" charset="-79"/>
              </a:rPr>
              <a:t> ¿En cuál ciudad bajaron a un hombre paralítico por un agujero del techo de una casa para que Jesús lo sanara? </a:t>
            </a:r>
            <a:endParaRPr lang="en-US" sz="3600" dirty="0">
              <a:ln>
                <a:solidFill>
                  <a:srgbClr val="00B0F0"/>
                </a:solidFill>
              </a:ln>
              <a:solidFill>
                <a:schemeClr val="bg1"/>
              </a:solidFill>
              <a:latin typeface="FrankRuehl" pitchFamily="34" charset="-79"/>
              <a:cs typeface="FrankRuehl" pitchFamily="34" charset="-79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1500166" y="3500438"/>
            <a:ext cx="60007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s-MX" sz="3200" b="1" dirty="0" err="1">
                <a:ln>
                  <a:solidFill>
                    <a:srgbClr val="002060"/>
                  </a:solidFill>
                </a:ln>
                <a:solidFill>
                  <a:srgbClr val="92D050"/>
                </a:solidFill>
                <a:latin typeface="Algerian" pitchFamily="82" charset="0"/>
              </a:rPr>
              <a:t>Capernaúm</a:t>
            </a:r>
            <a:r>
              <a:rPr lang="es-MX" sz="3200" b="1" dirty="0">
                <a:ln>
                  <a:solidFill>
                    <a:srgbClr val="002060"/>
                  </a:solidFill>
                </a:ln>
                <a:solidFill>
                  <a:srgbClr val="92D050"/>
                </a:solidFill>
                <a:latin typeface="Algerian" pitchFamily="82" charset="0"/>
              </a:rPr>
              <a:t>  Marcos 2:1-12</a:t>
            </a:r>
            <a:r>
              <a:rPr lang="es-MX" sz="3200" dirty="0">
                <a:ln>
                  <a:solidFill>
                    <a:srgbClr val="002060"/>
                  </a:solidFill>
                </a:ln>
                <a:solidFill>
                  <a:srgbClr val="92D050"/>
                </a:solidFill>
                <a:latin typeface="Algerian" pitchFamily="82" charset="0"/>
              </a:rPr>
              <a:t>. </a:t>
            </a:r>
            <a:endParaRPr lang="en-US" sz="3200" dirty="0">
              <a:ln>
                <a:solidFill>
                  <a:srgbClr val="002060"/>
                </a:solidFill>
              </a:ln>
              <a:solidFill>
                <a:srgbClr val="92D050"/>
              </a:solidFill>
              <a:latin typeface="Algerian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uadroTexto"/>
          <p:cNvSpPr txBox="1"/>
          <p:nvPr/>
        </p:nvSpPr>
        <p:spPr>
          <a:xfrm>
            <a:off x="0" y="1428736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600" dirty="0">
                <a:ln>
                  <a:solidFill>
                    <a:srgbClr val="00B0F0"/>
                  </a:solidFill>
                </a:ln>
                <a:solidFill>
                  <a:schemeClr val="bg1"/>
                </a:solidFill>
                <a:latin typeface="FrankRuehl" pitchFamily="34" charset="-79"/>
                <a:cs typeface="FrankRuehl" pitchFamily="34" charset="-79"/>
              </a:rPr>
              <a:t> ¿En qué ciudad vivía el centurión cuyo siervo estaba enfermo y Jesús le sanó?</a:t>
            </a:r>
            <a:endParaRPr lang="en-US" sz="3600" dirty="0">
              <a:ln>
                <a:solidFill>
                  <a:srgbClr val="00B0F0"/>
                </a:solidFill>
              </a:ln>
              <a:solidFill>
                <a:schemeClr val="bg1"/>
              </a:solidFill>
              <a:latin typeface="FrankRuehl" pitchFamily="34" charset="-79"/>
              <a:cs typeface="FrankRuehl" pitchFamily="34" charset="-79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1500166" y="3500438"/>
            <a:ext cx="60007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s-MX" sz="3200" b="1" dirty="0" err="1">
                <a:ln>
                  <a:solidFill>
                    <a:srgbClr val="002060"/>
                  </a:solidFill>
                </a:ln>
                <a:solidFill>
                  <a:srgbClr val="92D050"/>
                </a:solidFill>
                <a:latin typeface="Algerian" pitchFamily="82" charset="0"/>
              </a:rPr>
              <a:t>Capernaúm</a:t>
            </a:r>
            <a:r>
              <a:rPr lang="es-MX" sz="3200" b="1" dirty="0">
                <a:ln>
                  <a:solidFill>
                    <a:srgbClr val="002060"/>
                  </a:solidFill>
                </a:ln>
                <a:solidFill>
                  <a:srgbClr val="92D050"/>
                </a:solidFill>
                <a:latin typeface="Algerian" pitchFamily="82" charset="0"/>
              </a:rPr>
              <a:t> Lucas 7:1-10.</a:t>
            </a:r>
            <a:endParaRPr lang="en-US" sz="3200" dirty="0">
              <a:ln>
                <a:solidFill>
                  <a:srgbClr val="002060"/>
                </a:solidFill>
              </a:ln>
              <a:solidFill>
                <a:srgbClr val="92D050"/>
              </a:solidFill>
              <a:latin typeface="Algerian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uadroTexto"/>
          <p:cNvSpPr txBox="1"/>
          <p:nvPr/>
        </p:nvSpPr>
        <p:spPr>
          <a:xfrm>
            <a:off x="0" y="1428736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600" dirty="0">
                <a:ln>
                  <a:solidFill>
                    <a:srgbClr val="00B0F0"/>
                  </a:solidFill>
                </a:ln>
                <a:solidFill>
                  <a:schemeClr val="bg1"/>
                </a:solidFill>
                <a:latin typeface="FrankRuehl" pitchFamily="34" charset="-79"/>
                <a:cs typeface="FrankRuehl" pitchFamily="34" charset="-79"/>
              </a:rPr>
              <a:t>¿En qué ciudad ocurrió el primer milagro de Jesús?</a:t>
            </a:r>
            <a:endParaRPr lang="en-US" sz="3600" dirty="0">
              <a:ln>
                <a:solidFill>
                  <a:srgbClr val="00B0F0"/>
                </a:solidFill>
              </a:ln>
              <a:solidFill>
                <a:schemeClr val="bg1"/>
              </a:solidFill>
              <a:latin typeface="FrankRuehl" pitchFamily="34" charset="-79"/>
              <a:cs typeface="FrankRuehl" pitchFamily="34" charset="-79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1500166" y="3500438"/>
            <a:ext cx="60007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s-MX" sz="3200" b="1" dirty="0" err="1">
                <a:ln>
                  <a:solidFill>
                    <a:srgbClr val="002060"/>
                  </a:solidFill>
                </a:ln>
                <a:solidFill>
                  <a:srgbClr val="92D050"/>
                </a:solidFill>
              </a:rPr>
              <a:t>Caná</a:t>
            </a:r>
            <a:r>
              <a:rPr lang="es-MX" sz="3200" b="1" dirty="0">
                <a:ln>
                  <a:solidFill>
                    <a:srgbClr val="002060"/>
                  </a:solidFill>
                </a:ln>
                <a:solidFill>
                  <a:srgbClr val="92D050"/>
                </a:solidFill>
              </a:rPr>
              <a:t> de Galilea   Juan 2:1-12</a:t>
            </a:r>
            <a:r>
              <a:rPr lang="es-MX" sz="3200" dirty="0">
                <a:ln>
                  <a:solidFill>
                    <a:srgbClr val="002060"/>
                  </a:solidFill>
                </a:ln>
                <a:solidFill>
                  <a:srgbClr val="92D050"/>
                </a:solidFill>
              </a:rPr>
              <a:t>.</a:t>
            </a:r>
            <a:endParaRPr lang="en-US" sz="3200" dirty="0">
              <a:ln>
                <a:solidFill>
                  <a:srgbClr val="002060"/>
                </a:solidFill>
              </a:ln>
              <a:solidFill>
                <a:srgbClr val="92D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uadroTexto"/>
          <p:cNvSpPr txBox="1"/>
          <p:nvPr/>
        </p:nvSpPr>
        <p:spPr>
          <a:xfrm>
            <a:off x="0" y="1428736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600" dirty="0">
                <a:ln>
                  <a:solidFill>
                    <a:srgbClr val="00B0F0"/>
                  </a:solidFill>
                </a:ln>
                <a:solidFill>
                  <a:schemeClr val="bg1"/>
                </a:solidFill>
                <a:latin typeface="FrankRuehl" pitchFamily="34" charset="-79"/>
                <a:cs typeface="FrankRuehl" pitchFamily="34" charset="-79"/>
              </a:rPr>
              <a:t>¿En qué ciudad se encontraba Eliseo cuando el rey de Siria ordenó capturarlo?</a:t>
            </a:r>
            <a:endParaRPr lang="en-US" sz="3600" dirty="0">
              <a:ln>
                <a:solidFill>
                  <a:srgbClr val="00B0F0"/>
                </a:solidFill>
              </a:ln>
              <a:solidFill>
                <a:schemeClr val="bg1"/>
              </a:solidFill>
              <a:latin typeface="FrankRuehl" pitchFamily="34" charset="-79"/>
              <a:cs typeface="FrankRuehl" pitchFamily="34" charset="-79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1500166" y="3500438"/>
            <a:ext cx="385765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s-MX" sz="3200" b="1" dirty="0">
                <a:ln>
                  <a:solidFill>
                    <a:srgbClr val="002060"/>
                  </a:solidFill>
                </a:ln>
                <a:solidFill>
                  <a:srgbClr val="92D050"/>
                </a:solidFill>
                <a:latin typeface="Algerian" pitchFamily="82" charset="0"/>
              </a:rPr>
              <a:t>Dotan</a:t>
            </a:r>
          </a:p>
          <a:p>
            <a:pPr lvl="0"/>
            <a:r>
              <a:rPr lang="es-MX" sz="3200" b="1" dirty="0">
                <a:ln>
                  <a:solidFill>
                    <a:srgbClr val="002060"/>
                  </a:solidFill>
                </a:ln>
                <a:solidFill>
                  <a:srgbClr val="92D050"/>
                </a:solidFill>
                <a:latin typeface="Algerian" pitchFamily="82" charset="0"/>
              </a:rPr>
              <a:t>2  Reyes 6:8-23.</a:t>
            </a:r>
            <a:r>
              <a:rPr lang="es-MX" sz="3200" dirty="0">
                <a:ln>
                  <a:solidFill>
                    <a:srgbClr val="002060"/>
                  </a:solidFill>
                </a:ln>
                <a:solidFill>
                  <a:srgbClr val="92D050"/>
                </a:solidFill>
                <a:latin typeface="Algerian" pitchFamily="82" charset="0"/>
              </a:rPr>
              <a:t> </a:t>
            </a:r>
            <a:endParaRPr lang="en-US" sz="3200" dirty="0">
              <a:ln>
                <a:solidFill>
                  <a:srgbClr val="002060"/>
                </a:solidFill>
              </a:ln>
              <a:solidFill>
                <a:srgbClr val="92D050"/>
              </a:solidFill>
              <a:latin typeface="Algerian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uadroTexto"/>
          <p:cNvSpPr txBox="1"/>
          <p:nvPr/>
        </p:nvSpPr>
        <p:spPr>
          <a:xfrm>
            <a:off x="0" y="1428736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600" dirty="0">
                <a:ln>
                  <a:solidFill>
                    <a:srgbClr val="00B0F0"/>
                  </a:solidFill>
                </a:ln>
                <a:solidFill>
                  <a:schemeClr val="bg1"/>
                </a:solidFill>
                <a:latin typeface="FrankRuehl" pitchFamily="34" charset="-79"/>
                <a:cs typeface="FrankRuehl" pitchFamily="34" charset="-79"/>
              </a:rPr>
              <a:t>¿Qué ciudades fueron destruidas por Dios a causa del pecado? </a:t>
            </a:r>
            <a:endParaRPr lang="en-US" sz="3600" dirty="0">
              <a:ln>
                <a:solidFill>
                  <a:srgbClr val="00B0F0"/>
                </a:solidFill>
              </a:ln>
              <a:solidFill>
                <a:schemeClr val="bg1"/>
              </a:solidFill>
              <a:latin typeface="FrankRuehl" pitchFamily="34" charset="-79"/>
              <a:cs typeface="FrankRuehl" pitchFamily="34" charset="-79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1500166" y="3500438"/>
            <a:ext cx="385765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s-MX" sz="3200" b="1" dirty="0">
                <a:ln>
                  <a:solidFill>
                    <a:srgbClr val="002060"/>
                  </a:solidFill>
                </a:ln>
                <a:solidFill>
                  <a:srgbClr val="92D050"/>
                </a:solidFill>
              </a:rPr>
              <a:t>Sodoma y Gomorra</a:t>
            </a:r>
          </a:p>
          <a:p>
            <a:pPr lvl="0"/>
            <a:r>
              <a:rPr lang="es-MX" sz="3200" b="1" dirty="0">
                <a:ln>
                  <a:solidFill>
                    <a:srgbClr val="002060"/>
                  </a:solidFill>
                </a:ln>
                <a:solidFill>
                  <a:srgbClr val="92D050"/>
                </a:solidFill>
              </a:rPr>
              <a:t>Génesis 19</a:t>
            </a:r>
            <a:r>
              <a:rPr lang="es-MX" sz="3200" dirty="0">
                <a:ln>
                  <a:solidFill>
                    <a:srgbClr val="002060"/>
                  </a:solidFill>
                </a:ln>
                <a:solidFill>
                  <a:srgbClr val="92D050"/>
                </a:solidFill>
              </a:rPr>
              <a:t>. </a:t>
            </a:r>
            <a:endParaRPr lang="en-US" sz="3200" dirty="0">
              <a:ln>
                <a:solidFill>
                  <a:srgbClr val="002060"/>
                </a:solidFill>
              </a:ln>
              <a:solidFill>
                <a:srgbClr val="92D050"/>
              </a:solidFill>
              <a:latin typeface="Algerian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uadroTexto"/>
          <p:cNvSpPr txBox="1"/>
          <p:nvPr/>
        </p:nvSpPr>
        <p:spPr>
          <a:xfrm>
            <a:off x="0" y="1428736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600" dirty="0">
                <a:ln>
                  <a:solidFill>
                    <a:srgbClr val="00B0F0"/>
                  </a:solidFill>
                </a:ln>
                <a:solidFill>
                  <a:schemeClr val="bg1"/>
                </a:solidFill>
                <a:latin typeface="FrankRuehl" pitchFamily="34" charset="-79"/>
                <a:cs typeface="FrankRuehl" pitchFamily="34" charset="-79"/>
              </a:rPr>
              <a:t>¿Quién predicó el evangelio en la ciudad de Samaria? </a:t>
            </a:r>
            <a:endParaRPr lang="en-US" sz="3600" dirty="0">
              <a:ln>
                <a:solidFill>
                  <a:srgbClr val="00B0F0"/>
                </a:solidFill>
              </a:ln>
              <a:solidFill>
                <a:schemeClr val="bg1"/>
              </a:solidFill>
              <a:latin typeface="FrankRuehl" pitchFamily="34" charset="-79"/>
              <a:cs typeface="FrankRuehl" pitchFamily="34" charset="-79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2428860" y="2786058"/>
            <a:ext cx="264320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s-MX" sz="3200" b="1" dirty="0">
                <a:ln>
                  <a:solidFill>
                    <a:srgbClr val="002060"/>
                  </a:solidFill>
                </a:ln>
                <a:solidFill>
                  <a:srgbClr val="92D050"/>
                </a:solidFill>
                <a:latin typeface="Algerian" pitchFamily="82" charset="0"/>
              </a:rPr>
              <a:t>Felipe  </a:t>
            </a:r>
          </a:p>
          <a:p>
            <a:pPr lvl="0"/>
            <a:r>
              <a:rPr lang="es-MX" sz="3200" b="1" dirty="0">
                <a:ln>
                  <a:solidFill>
                    <a:srgbClr val="002060"/>
                  </a:solidFill>
                </a:ln>
                <a:solidFill>
                  <a:srgbClr val="92D050"/>
                </a:solidFill>
                <a:latin typeface="Algerian" pitchFamily="82" charset="0"/>
              </a:rPr>
              <a:t>Hechos 8:5.</a:t>
            </a:r>
            <a:r>
              <a:rPr lang="es-MX" sz="3200" dirty="0">
                <a:ln>
                  <a:solidFill>
                    <a:srgbClr val="002060"/>
                  </a:solidFill>
                </a:ln>
                <a:solidFill>
                  <a:srgbClr val="92D050"/>
                </a:solidFill>
                <a:latin typeface="Algerian" pitchFamily="82" charset="0"/>
              </a:rPr>
              <a:t> </a:t>
            </a:r>
            <a:endParaRPr lang="en-US" sz="3200" dirty="0">
              <a:ln>
                <a:solidFill>
                  <a:srgbClr val="002060"/>
                </a:solidFill>
              </a:ln>
              <a:solidFill>
                <a:srgbClr val="92D050"/>
              </a:solidFill>
              <a:latin typeface="Algerian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uadroTexto"/>
          <p:cNvSpPr txBox="1"/>
          <p:nvPr/>
        </p:nvSpPr>
        <p:spPr>
          <a:xfrm>
            <a:off x="0" y="1428736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600" dirty="0">
                <a:ln>
                  <a:solidFill>
                    <a:srgbClr val="00B0F0"/>
                  </a:solidFill>
                </a:ln>
                <a:solidFill>
                  <a:schemeClr val="bg1"/>
                </a:solidFill>
                <a:latin typeface="FrankRuehl" pitchFamily="34" charset="-79"/>
                <a:cs typeface="FrankRuehl" pitchFamily="34" charset="-79"/>
              </a:rPr>
              <a:t>¿En qué ciudad unos judíos apedrearon al apóstol Pablo?</a:t>
            </a:r>
            <a:endParaRPr lang="en-US" sz="3600" dirty="0">
              <a:ln>
                <a:solidFill>
                  <a:srgbClr val="00B0F0"/>
                </a:solidFill>
              </a:ln>
              <a:solidFill>
                <a:schemeClr val="bg1"/>
              </a:solidFill>
              <a:latin typeface="FrankRuehl" pitchFamily="34" charset="-79"/>
              <a:cs typeface="FrankRuehl" pitchFamily="34" charset="-79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2428860" y="2786058"/>
            <a:ext cx="414340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s-MX" sz="3200" b="1" dirty="0">
                <a:ln>
                  <a:solidFill>
                    <a:srgbClr val="002060"/>
                  </a:solidFill>
                </a:ln>
                <a:solidFill>
                  <a:srgbClr val="92D050"/>
                </a:solidFill>
              </a:rPr>
              <a:t>Antioquia e Iconio</a:t>
            </a:r>
          </a:p>
          <a:p>
            <a:pPr lvl="0"/>
            <a:r>
              <a:rPr lang="es-MX" sz="3200" b="1" dirty="0">
                <a:ln>
                  <a:solidFill>
                    <a:srgbClr val="002060"/>
                  </a:solidFill>
                </a:ln>
                <a:solidFill>
                  <a:srgbClr val="92D050"/>
                </a:solidFill>
              </a:rPr>
              <a:t>Hechos 14:18-23.</a:t>
            </a:r>
            <a:endParaRPr lang="en-US" sz="3200" dirty="0">
              <a:ln>
                <a:solidFill>
                  <a:srgbClr val="002060"/>
                </a:solidFill>
              </a:ln>
              <a:solidFill>
                <a:srgbClr val="92D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uadroTexto"/>
          <p:cNvSpPr txBox="1"/>
          <p:nvPr/>
        </p:nvSpPr>
        <p:spPr>
          <a:xfrm>
            <a:off x="0" y="1428736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600" dirty="0">
                <a:ln>
                  <a:solidFill>
                    <a:srgbClr val="00B0F0"/>
                  </a:solidFill>
                </a:ln>
                <a:solidFill>
                  <a:schemeClr val="bg1"/>
                </a:solidFill>
                <a:latin typeface="FrankRuehl" pitchFamily="34" charset="-79"/>
                <a:cs typeface="FrankRuehl" pitchFamily="34" charset="-79"/>
              </a:rPr>
              <a:t> ¿A cuál ciudad fue llevado Jesús por sus padres para ser presentado al Señor? </a:t>
            </a:r>
            <a:endParaRPr lang="en-US" sz="3600" dirty="0">
              <a:ln>
                <a:solidFill>
                  <a:srgbClr val="00B0F0"/>
                </a:solidFill>
              </a:ln>
              <a:solidFill>
                <a:schemeClr val="bg1"/>
              </a:solidFill>
              <a:latin typeface="FrankRuehl" pitchFamily="34" charset="-79"/>
              <a:cs typeface="FrankRuehl" pitchFamily="34" charset="-79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2786050" y="3071810"/>
            <a:ext cx="321471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s-MX" sz="3200" b="1" dirty="0">
                <a:ln>
                  <a:solidFill>
                    <a:srgbClr val="002060"/>
                  </a:solidFill>
                </a:ln>
                <a:solidFill>
                  <a:srgbClr val="92D050"/>
                </a:solidFill>
                <a:latin typeface="Algerian" pitchFamily="82" charset="0"/>
              </a:rPr>
              <a:t>Jerusalén </a:t>
            </a:r>
          </a:p>
          <a:p>
            <a:pPr lvl="0"/>
            <a:r>
              <a:rPr lang="es-MX" sz="3200" b="1" dirty="0">
                <a:ln>
                  <a:solidFill>
                    <a:srgbClr val="002060"/>
                  </a:solidFill>
                </a:ln>
                <a:solidFill>
                  <a:srgbClr val="92D050"/>
                </a:solidFill>
                <a:latin typeface="Algerian" pitchFamily="82" charset="0"/>
              </a:rPr>
              <a:t>Lucas 2:21-23.</a:t>
            </a:r>
            <a:endParaRPr lang="en-US" sz="3200" dirty="0">
              <a:ln>
                <a:solidFill>
                  <a:srgbClr val="002060"/>
                </a:solidFill>
              </a:ln>
              <a:solidFill>
                <a:srgbClr val="92D050"/>
              </a:solidFill>
              <a:latin typeface="Algerian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uadroTexto"/>
          <p:cNvSpPr txBox="1"/>
          <p:nvPr/>
        </p:nvSpPr>
        <p:spPr>
          <a:xfrm>
            <a:off x="0" y="1428736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600" dirty="0">
                <a:ln>
                  <a:solidFill>
                    <a:srgbClr val="00B0F0"/>
                  </a:solidFill>
                </a:ln>
                <a:solidFill>
                  <a:schemeClr val="bg1"/>
                </a:solidFill>
                <a:latin typeface="FrankRuehl" pitchFamily="34" charset="-79"/>
                <a:cs typeface="FrankRuehl" pitchFamily="34" charset="-79"/>
              </a:rPr>
              <a:t>¿Cómo se llamó la ciudad en la que Dios confundió el idioma de toda la gente de la tierra?</a:t>
            </a:r>
            <a:endParaRPr lang="en-US" sz="3600" dirty="0">
              <a:ln>
                <a:solidFill>
                  <a:srgbClr val="00B0F0"/>
                </a:solidFill>
              </a:ln>
              <a:solidFill>
                <a:schemeClr val="bg1"/>
              </a:solidFill>
              <a:latin typeface="FrankRuehl" pitchFamily="34" charset="-79"/>
              <a:cs typeface="FrankRuehl" pitchFamily="34" charset="-79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2786050" y="3071810"/>
            <a:ext cx="321471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s-MX" sz="3200" b="1" dirty="0">
                <a:ln>
                  <a:solidFill>
                    <a:srgbClr val="002060"/>
                  </a:solidFill>
                </a:ln>
                <a:solidFill>
                  <a:srgbClr val="92D050"/>
                </a:solidFill>
                <a:latin typeface="Algerian" pitchFamily="82" charset="0"/>
              </a:rPr>
              <a:t>Babel</a:t>
            </a:r>
          </a:p>
          <a:p>
            <a:pPr lvl="0"/>
            <a:r>
              <a:rPr lang="es-MX" sz="3200" b="1" dirty="0">
                <a:ln>
                  <a:solidFill>
                    <a:srgbClr val="002060"/>
                  </a:solidFill>
                </a:ln>
                <a:solidFill>
                  <a:srgbClr val="92D050"/>
                </a:solidFill>
                <a:latin typeface="Algerian" pitchFamily="82" charset="0"/>
              </a:rPr>
              <a:t>Génesis 11:1-9.</a:t>
            </a:r>
            <a:endParaRPr lang="en-US" sz="3200" dirty="0">
              <a:ln>
                <a:solidFill>
                  <a:srgbClr val="002060"/>
                </a:solidFill>
              </a:ln>
              <a:solidFill>
                <a:srgbClr val="92D050"/>
              </a:solidFill>
              <a:latin typeface="Algerian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uadroTexto"/>
          <p:cNvSpPr txBox="1"/>
          <p:nvPr/>
        </p:nvSpPr>
        <p:spPr>
          <a:xfrm>
            <a:off x="0" y="1428736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600" dirty="0">
                <a:ln>
                  <a:solidFill>
                    <a:srgbClr val="00B0F0"/>
                  </a:solidFill>
                </a:ln>
                <a:solidFill>
                  <a:schemeClr val="bg1"/>
                </a:solidFill>
                <a:latin typeface="FrankRuehl" pitchFamily="34" charset="-79"/>
                <a:cs typeface="FrankRuehl" pitchFamily="34" charset="-79"/>
              </a:rPr>
              <a:t>Lugar llamado “La Ciudad de David”.</a:t>
            </a:r>
            <a:endParaRPr lang="en-US" sz="3600" dirty="0">
              <a:ln>
                <a:solidFill>
                  <a:srgbClr val="00B0F0"/>
                </a:solidFill>
              </a:ln>
              <a:solidFill>
                <a:schemeClr val="bg1"/>
              </a:solidFill>
              <a:latin typeface="FrankRuehl" pitchFamily="34" charset="-79"/>
              <a:cs typeface="FrankRuehl" pitchFamily="34" charset="-79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2214546" y="3214686"/>
            <a:ext cx="38576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s-MX" sz="3200" b="1" dirty="0">
                <a:ln>
                  <a:solidFill>
                    <a:srgbClr val="002060"/>
                  </a:solidFill>
                </a:ln>
                <a:solidFill>
                  <a:srgbClr val="92D050"/>
                </a:solidFill>
                <a:latin typeface="Algerian" pitchFamily="82" charset="0"/>
              </a:rPr>
              <a:t>Belén. Lucas 2:4</a:t>
            </a:r>
            <a:r>
              <a:rPr lang="es-MX" sz="3200" dirty="0">
                <a:ln>
                  <a:solidFill>
                    <a:srgbClr val="002060"/>
                  </a:solidFill>
                </a:ln>
                <a:solidFill>
                  <a:srgbClr val="92D050"/>
                </a:solidFill>
                <a:latin typeface="Algerian" pitchFamily="82" charset="0"/>
              </a:rPr>
              <a:t>. </a:t>
            </a:r>
            <a:endParaRPr lang="en-US" sz="3200" dirty="0">
              <a:ln>
                <a:solidFill>
                  <a:srgbClr val="002060"/>
                </a:solidFill>
              </a:ln>
              <a:solidFill>
                <a:srgbClr val="92D050"/>
              </a:solidFill>
              <a:latin typeface="Algerian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uadroTexto"/>
          <p:cNvSpPr txBox="1"/>
          <p:nvPr/>
        </p:nvSpPr>
        <p:spPr>
          <a:xfrm>
            <a:off x="0" y="1428736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600" dirty="0">
                <a:ln>
                  <a:solidFill>
                    <a:srgbClr val="00B0F0"/>
                  </a:solidFill>
                </a:ln>
                <a:solidFill>
                  <a:schemeClr val="bg1"/>
                </a:solidFill>
                <a:latin typeface="FrankRuehl" pitchFamily="34" charset="-79"/>
                <a:cs typeface="FrankRuehl" pitchFamily="34" charset="-79"/>
              </a:rPr>
              <a:t> ¿A cuál ciudad fue llevado Jesús por sus padres para ser presentado al Señor? </a:t>
            </a:r>
            <a:endParaRPr lang="en-US" sz="3600" dirty="0">
              <a:ln>
                <a:solidFill>
                  <a:srgbClr val="00B0F0"/>
                </a:solidFill>
              </a:ln>
              <a:solidFill>
                <a:schemeClr val="bg1"/>
              </a:solidFill>
              <a:latin typeface="FrankRuehl" pitchFamily="34" charset="-79"/>
              <a:cs typeface="FrankRuehl" pitchFamily="34" charset="-79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2786050" y="3071810"/>
            <a:ext cx="321471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s-MX" sz="3200" b="1" dirty="0">
                <a:ln>
                  <a:solidFill>
                    <a:srgbClr val="002060"/>
                  </a:solidFill>
                </a:ln>
                <a:solidFill>
                  <a:srgbClr val="92D050"/>
                </a:solidFill>
                <a:latin typeface="Algerian" pitchFamily="82" charset="0"/>
              </a:rPr>
              <a:t>Jerusalén </a:t>
            </a:r>
          </a:p>
          <a:p>
            <a:pPr lvl="0"/>
            <a:r>
              <a:rPr lang="es-MX" sz="3200" b="1" dirty="0">
                <a:ln>
                  <a:solidFill>
                    <a:srgbClr val="002060"/>
                  </a:solidFill>
                </a:ln>
                <a:solidFill>
                  <a:srgbClr val="92D050"/>
                </a:solidFill>
                <a:latin typeface="Algerian" pitchFamily="82" charset="0"/>
              </a:rPr>
              <a:t>Lucas 2:21-23.</a:t>
            </a:r>
            <a:endParaRPr lang="en-US" sz="3200" dirty="0">
              <a:ln>
                <a:solidFill>
                  <a:srgbClr val="002060"/>
                </a:solidFill>
              </a:ln>
              <a:solidFill>
                <a:srgbClr val="92D050"/>
              </a:solidFill>
              <a:latin typeface="Algerian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uadroTexto"/>
          <p:cNvSpPr txBox="1"/>
          <p:nvPr/>
        </p:nvSpPr>
        <p:spPr>
          <a:xfrm>
            <a:off x="0" y="1428736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600" dirty="0">
                <a:ln>
                  <a:solidFill>
                    <a:srgbClr val="00B0F0"/>
                  </a:solidFill>
                </a:ln>
                <a:solidFill>
                  <a:schemeClr val="bg1"/>
                </a:solidFill>
                <a:latin typeface="FrankRuehl" pitchFamily="34" charset="-79"/>
                <a:cs typeface="FrankRuehl" pitchFamily="34" charset="-79"/>
              </a:rPr>
              <a:t>¿De qué pueblo eran Felipe, Andrés y Pedro?</a:t>
            </a:r>
            <a:endParaRPr lang="en-US" sz="3600" dirty="0">
              <a:ln>
                <a:solidFill>
                  <a:srgbClr val="00B0F0"/>
                </a:solidFill>
              </a:ln>
              <a:solidFill>
                <a:schemeClr val="bg1"/>
              </a:solidFill>
              <a:latin typeface="FrankRuehl" pitchFamily="34" charset="-79"/>
              <a:cs typeface="FrankRuehl" pitchFamily="34" charset="-79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2786050" y="3071810"/>
            <a:ext cx="321471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s-MX" sz="3200" b="1" dirty="0" err="1">
                <a:ln>
                  <a:solidFill>
                    <a:srgbClr val="002060"/>
                  </a:solidFill>
                </a:ln>
                <a:solidFill>
                  <a:srgbClr val="92D050"/>
                </a:solidFill>
                <a:latin typeface="Algerian" pitchFamily="82" charset="0"/>
              </a:rPr>
              <a:t>Betsaida</a:t>
            </a:r>
            <a:endParaRPr lang="es-MX" sz="3200" b="1" dirty="0">
              <a:ln>
                <a:solidFill>
                  <a:srgbClr val="002060"/>
                </a:solidFill>
              </a:ln>
              <a:solidFill>
                <a:srgbClr val="92D050"/>
              </a:solidFill>
              <a:latin typeface="Algerian" pitchFamily="82" charset="0"/>
            </a:endParaRPr>
          </a:p>
          <a:p>
            <a:pPr lvl="0"/>
            <a:r>
              <a:rPr lang="es-MX" sz="3200" b="1" dirty="0">
                <a:ln>
                  <a:solidFill>
                    <a:srgbClr val="002060"/>
                  </a:solidFill>
                </a:ln>
                <a:solidFill>
                  <a:srgbClr val="92D050"/>
                </a:solidFill>
                <a:latin typeface="Algerian" pitchFamily="82" charset="0"/>
              </a:rPr>
              <a:t>Juan 1:43-51</a:t>
            </a:r>
            <a:r>
              <a:rPr lang="es-MX" sz="3200" dirty="0">
                <a:ln>
                  <a:solidFill>
                    <a:srgbClr val="002060"/>
                  </a:solidFill>
                </a:ln>
                <a:solidFill>
                  <a:srgbClr val="92D050"/>
                </a:solidFill>
                <a:latin typeface="Algerian" pitchFamily="82" charset="0"/>
              </a:rPr>
              <a:t>.</a:t>
            </a:r>
            <a:endParaRPr lang="en-US" sz="3200" dirty="0">
              <a:ln>
                <a:solidFill>
                  <a:srgbClr val="002060"/>
                </a:solidFill>
              </a:ln>
              <a:solidFill>
                <a:srgbClr val="92D050"/>
              </a:solidFill>
              <a:latin typeface="Algerian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uadroTexto"/>
          <p:cNvSpPr txBox="1"/>
          <p:nvPr/>
        </p:nvSpPr>
        <p:spPr>
          <a:xfrm>
            <a:off x="0" y="1484784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3600" dirty="0">
                <a:ln>
                  <a:solidFill>
                    <a:srgbClr val="00B0F0"/>
                  </a:solidFill>
                </a:ln>
                <a:solidFill>
                  <a:schemeClr val="bg1"/>
                </a:solidFill>
                <a:latin typeface="FrankRuehl" pitchFamily="34" charset="-79"/>
                <a:cs typeface="FrankRuehl" pitchFamily="34" charset="-79"/>
              </a:rPr>
              <a:t>¿</a:t>
            </a:r>
            <a:r>
              <a:rPr lang="es-MX" sz="3600" dirty="0">
                <a:ln>
                  <a:solidFill>
                    <a:srgbClr val="00B0F0"/>
                  </a:solidFill>
                </a:ln>
                <a:solidFill>
                  <a:schemeClr val="bg1"/>
                </a:solidFill>
                <a:latin typeface="FrankRuehl" pitchFamily="34" charset="-79"/>
                <a:cs typeface="FrankRuehl" pitchFamily="34" charset="-79"/>
              </a:rPr>
              <a:t>En qué ciudad dijo el profeta Miqueas que nacería el Mesías? </a:t>
            </a:r>
            <a:endParaRPr lang="en-US" sz="3600" dirty="0">
              <a:ln>
                <a:solidFill>
                  <a:srgbClr val="00B0F0"/>
                </a:solidFill>
              </a:ln>
              <a:solidFill>
                <a:schemeClr val="bg1"/>
              </a:solidFill>
              <a:latin typeface="FrankRuehl" pitchFamily="34" charset="-79"/>
              <a:cs typeface="FrankRuehl" pitchFamily="34" charset="-79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2786050" y="3071810"/>
            <a:ext cx="321471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s-MX" sz="3200" b="1" dirty="0">
                <a:ln>
                  <a:solidFill>
                    <a:srgbClr val="002060"/>
                  </a:solidFill>
                </a:ln>
                <a:solidFill>
                  <a:srgbClr val="92D050"/>
                </a:solidFill>
                <a:latin typeface="Algerian" pitchFamily="82" charset="0"/>
              </a:rPr>
              <a:t>Belén </a:t>
            </a:r>
            <a:r>
              <a:rPr lang="es-MX" sz="3200" b="1" dirty="0" err="1">
                <a:ln>
                  <a:solidFill>
                    <a:srgbClr val="002060"/>
                  </a:solidFill>
                </a:ln>
                <a:solidFill>
                  <a:srgbClr val="92D050"/>
                </a:solidFill>
                <a:latin typeface="Algerian" pitchFamily="82" charset="0"/>
              </a:rPr>
              <a:t>Efrata</a:t>
            </a:r>
            <a:endParaRPr lang="es-MX" sz="3200" b="1" dirty="0">
              <a:ln>
                <a:solidFill>
                  <a:srgbClr val="002060"/>
                </a:solidFill>
              </a:ln>
              <a:solidFill>
                <a:srgbClr val="92D050"/>
              </a:solidFill>
              <a:latin typeface="Algerian" pitchFamily="82" charset="0"/>
            </a:endParaRPr>
          </a:p>
          <a:p>
            <a:pPr lvl="0"/>
            <a:r>
              <a:rPr lang="es-MX" sz="3200" b="1" dirty="0">
                <a:ln>
                  <a:solidFill>
                    <a:srgbClr val="002060"/>
                  </a:solidFill>
                </a:ln>
                <a:solidFill>
                  <a:srgbClr val="92D050"/>
                </a:solidFill>
                <a:latin typeface="Algerian" pitchFamily="82" charset="0"/>
              </a:rPr>
              <a:t>Miqueas 5:2</a:t>
            </a:r>
            <a:r>
              <a:rPr lang="es-MX" sz="3200" dirty="0">
                <a:ln>
                  <a:solidFill>
                    <a:srgbClr val="002060"/>
                  </a:solidFill>
                </a:ln>
                <a:solidFill>
                  <a:srgbClr val="92D050"/>
                </a:solidFill>
                <a:latin typeface="Algerian" pitchFamily="82" charset="0"/>
              </a:rPr>
              <a:t>.</a:t>
            </a:r>
            <a:endParaRPr lang="en-US" sz="3200" dirty="0">
              <a:ln>
                <a:solidFill>
                  <a:srgbClr val="002060"/>
                </a:solidFill>
              </a:ln>
              <a:solidFill>
                <a:srgbClr val="92D050"/>
              </a:solidFill>
              <a:latin typeface="Algerian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uadroTexto"/>
          <p:cNvSpPr txBox="1"/>
          <p:nvPr/>
        </p:nvSpPr>
        <p:spPr>
          <a:xfrm>
            <a:off x="0" y="1428736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600" dirty="0">
                <a:ln>
                  <a:solidFill>
                    <a:srgbClr val="00B0F0"/>
                  </a:solidFill>
                </a:ln>
                <a:solidFill>
                  <a:schemeClr val="bg1"/>
                </a:solidFill>
                <a:latin typeface="FrankRuehl" pitchFamily="34" charset="-79"/>
                <a:cs typeface="FrankRuehl" pitchFamily="34" charset="-79"/>
              </a:rPr>
              <a:t>¿En qué ciudad recibieron a Jesús con ramas de palma? </a:t>
            </a:r>
            <a:endParaRPr lang="en-US" sz="3600" dirty="0">
              <a:ln>
                <a:solidFill>
                  <a:srgbClr val="00B0F0"/>
                </a:solidFill>
              </a:ln>
              <a:solidFill>
                <a:schemeClr val="bg1"/>
              </a:solidFill>
              <a:latin typeface="FrankRuehl" pitchFamily="34" charset="-79"/>
              <a:cs typeface="FrankRuehl" pitchFamily="34" charset="-79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2786050" y="3571876"/>
            <a:ext cx="321471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s-MX" sz="3200" b="1" dirty="0">
                <a:ln>
                  <a:solidFill>
                    <a:srgbClr val="002060"/>
                  </a:solidFill>
                </a:ln>
                <a:solidFill>
                  <a:srgbClr val="92D050"/>
                </a:solidFill>
                <a:latin typeface="Algerian" pitchFamily="82" charset="0"/>
              </a:rPr>
              <a:t>Jerusalén</a:t>
            </a:r>
          </a:p>
          <a:p>
            <a:pPr lvl="0"/>
            <a:r>
              <a:rPr lang="es-MX" sz="3200" b="1" dirty="0">
                <a:ln>
                  <a:solidFill>
                    <a:srgbClr val="002060"/>
                  </a:solidFill>
                </a:ln>
                <a:solidFill>
                  <a:srgbClr val="92D050"/>
                </a:solidFill>
                <a:latin typeface="Algerian" pitchFamily="82" charset="0"/>
              </a:rPr>
              <a:t>Juan 12:13</a:t>
            </a:r>
            <a:r>
              <a:rPr lang="es-MX" sz="3200" dirty="0">
                <a:ln>
                  <a:solidFill>
                    <a:srgbClr val="002060"/>
                  </a:solidFill>
                </a:ln>
                <a:solidFill>
                  <a:srgbClr val="92D050"/>
                </a:solidFill>
                <a:latin typeface="Algerian" pitchFamily="82" charset="0"/>
              </a:rPr>
              <a:t>.</a:t>
            </a:r>
            <a:endParaRPr lang="en-US" sz="3200" dirty="0">
              <a:ln>
                <a:solidFill>
                  <a:srgbClr val="002060"/>
                </a:solidFill>
              </a:ln>
              <a:solidFill>
                <a:srgbClr val="92D050"/>
              </a:solidFill>
              <a:latin typeface="Algerian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uadroTexto"/>
          <p:cNvSpPr txBox="1"/>
          <p:nvPr/>
        </p:nvSpPr>
        <p:spPr>
          <a:xfrm>
            <a:off x="0" y="1428736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600" dirty="0">
                <a:ln>
                  <a:solidFill>
                    <a:srgbClr val="00B0F0"/>
                  </a:solidFill>
                </a:ln>
                <a:solidFill>
                  <a:schemeClr val="bg1"/>
                </a:solidFill>
                <a:latin typeface="FrankRuehl" pitchFamily="34" charset="-79"/>
                <a:cs typeface="FrankRuehl" pitchFamily="34" charset="-79"/>
              </a:rPr>
              <a:t>¿En dónde vivían los padres de Samuel?</a:t>
            </a:r>
            <a:endParaRPr lang="en-US" sz="3600" dirty="0">
              <a:ln>
                <a:solidFill>
                  <a:srgbClr val="00B0F0"/>
                </a:solidFill>
              </a:ln>
              <a:solidFill>
                <a:schemeClr val="bg1"/>
              </a:solidFill>
              <a:latin typeface="FrankRuehl" pitchFamily="34" charset="-79"/>
              <a:cs typeface="FrankRuehl" pitchFamily="34" charset="-79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2714612" y="2928934"/>
            <a:ext cx="321471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s-MX" sz="3200" b="1" dirty="0" err="1">
                <a:ln>
                  <a:solidFill>
                    <a:srgbClr val="002060"/>
                  </a:solidFill>
                </a:ln>
                <a:solidFill>
                  <a:srgbClr val="92D050"/>
                </a:solidFill>
              </a:rPr>
              <a:t>Ramá</a:t>
            </a:r>
            <a:endParaRPr lang="es-MX" sz="3200" b="1" dirty="0">
              <a:ln>
                <a:solidFill>
                  <a:srgbClr val="002060"/>
                </a:solidFill>
              </a:ln>
              <a:solidFill>
                <a:srgbClr val="92D050"/>
              </a:solidFill>
            </a:endParaRPr>
          </a:p>
          <a:p>
            <a:pPr lvl="0"/>
            <a:r>
              <a:rPr lang="en-US" sz="3200" dirty="0">
                <a:ln>
                  <a:solidFill>
                    <a:srgbClr val="002060"/>
                  </a:solidFill>
                </a:ln>
                <a:solidFill>
                  <a:srgbClr val="92D050"/>
                </a:solidFill>
              </a:rPr>
              <a:t> </a:t>
            </a:r>
            <a:r>
              <a:rPr lang="es-MX" sz="3200" b="1" dirty="0">
                <a:ln>
                  <a:solidFill>
                    <a:srgbClr val="002060"/>
                  </a:solidFill>
                </a:ln>
                <a:solidFill>
                  <a:srgbClr val="92D050"/>
                </a:solidFill>
              </a:rPr>
              <a:t>1 Samuel 2:11</a:t>
            </a:r>
            <a:r>
              <a:rPr lang="es-MX" sz="3200" dirty="0">
                <a:ln>
                  <a:solidFill>
                    <a:srgbClr val="002060"/>
                  </a:solidFill>
                </a:ln>
                <a:solidFill>
                  <a:srgbClr val="92D050"/>
                </a:solidFill>
              </a:rPr>
              <a:t>. </a:t>
            </a:r>
            <a:endParaRPr lang="en-US" sz="3200" dirty="0">
              <a:ln>
                <a:solidFill>
                  <a:srgbClr val="002060"/>
                </a:solidFill>
              </a:ln>
              <a:solidFill>
                <a:srgbClr val="92D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uadroTexto"/>
          <p:cNvSpPr txBox="1"/>
          <p:nvPr/>
        </p:nvSpPr>
        <p:spPr>
          <a:xfrm>
            <a:off x="0" y="1428736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600" dirty="0">
                <a:ln>
                  <a:solidFill>
                    <a:srgbClr val="00B0F0"/>
                  </a:solidFill>
                </a:ln>
                <a:solidFill>
                  <a:schemeClr val="bg1"/>
                </a:solidFill>
                <a:latin typeface="FrankRuehl" pitchFamily="34" charset="-79"/>
                <a:cs typeface="FrankRuehl" pitchFamily="34" charset="-79"/>
              </a:rPr>
              <a:t>¿En dónde vivían los padres de Samuel?</a:t>
            </a:r>
            <a:endParaRPr lang="en-US" sz="3600" dirty="0">
              <a:ln>
                <a:solidFill>
                  <a:srgbClr val="00B0F0"/>
                </a:solidFill>
              </a:ln>
              <a:solidFill>
                <a:schemeClr val="bg1"/>
              </a:solidFill>
              <a:latin typeface="FrankRuehl" pitchFamily="34" charset="-79"/>
              <a:cs typeface="FrankRuehl" pitchFamily="34" charset="-79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2714612" y="2928934"/>
            <a:ext cx="321471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s-MX" sz="3200" b="1" dirty="0" err="1">
                <a:ln>
                  <a:solidFill>
                    <a:srgbClr val="002060"/>
                  </a:solidFill>
                </a:ln>
                <a:solidFill>
                  <a:srgbClr val="92D050"/>
                </a:solidFill>
              </a:rPr>
              <a:t>Ramá</a:t>
            </a:r>
            <a:endParaRPr lang="es-MX" sz="3200" b="1" dirty="0">
              <a:ln>
                <a:solidFill>
                  <a:srgbClr val="002060"/>
                </a:solidFill>
              </a:ln>
              <a:solidFill>
                <a:srgbClr val="92D050"/>
              </a:solidFill>
            </a:endParaRPr>
          </a:p>
          <a:p>
            <a:pPr lvl="0"/>
            <a:r>
              <a:rPr lang="en-US" sz="3200" dirty="0">
                <a:ln>
                  <a:solidFill>
                    <a:srgbClr val="002060"/>
                  </a:solidFill>
                </a:ln>
                <a:solidFill>
                  <a:srgbClr val="92D050"/>
                </a:solidFill>
              </a:rPr>
              <a:t> </a:t>
            </a:r>
            <a:r>
              <a:rPr lang="es-MX" sz="3200" b="1" dirty="0">
                <a:ln>
                  <a:solidFill>
                    <a:srgbClr val="002060"/>
                  </a:solidFill>
                </a:ln>
                <a:solidFill>
                  <a:srgbClr val="92D050"/>
                </a:solidFill>
              </a:rPr>
              <a:t>1 Samuel 2:11</a:t>
            </a:r>
            <a:r>
              <a:rPr lang="es-MX" sz="3200" dirty="0">
                <a:ln>
                  <a:solidFill>
                    <a:srgbClr val="002060"/>
                  </a:solidFill>
                </a:ln>
                <a:solidFill>
                  <a:srgbClr val="92D050"/>
                </a:solidFill>
              </a:rPr>
              <a:t>. </a:t>
            </a:r>
            <a:endParaRPr lang="en-US" sz="3200" dirty="0">
              <a:ln>
                <a:solidFill>
                  <a:srgbClr val="002060"/>
                </a:solidFill>
              </a:ln>
              <a:solidFill>
                <a:srgbClr val="92D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uadroTexto"/>
          <p:cNvSpPr txBox="1"/>
          <p:nvPr/>
        </p:nvSpPr>
        <p:spPr>
          <a:xfrm>
            <a:off x="0" y="1428736"/>
            <a:ext cx="9144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600" dirty="0">
                <a:ln>
                  <a:solidFill>
                    <a:srgbClr val="00B0F0"/>
                  </a:solidFill>
                </a:ln>
                <a:solidFill>
                  <a:schemeClr val="bg1"/>
                </a:solidFill>
              </a:rPr>
              <a:t>¿Cuál era el nombre del pueblo situado a once kilómetros de Jerusalén en cuyo camino se apareció Jesús a dos discípulos?</a:t>
            </a:r>
            <a:endParaRPr lang="en-US" sz="3600" dirty="0">
              <a:ln>
                <a:solidFill>
                  <a:srgbClr val="00B0F0"/>
                </a:solidFill>
              </a:ln>
              <a:solidFill>
                <a:schemeClr val="bg1"/>
              </a:solidFill>
              <a:latin typeface="FrankRuehl" pitchFamily="34" charset="-79"/>
              <a:cs typeface="FrankRuehl" pitchFamily="34" charset="-79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2714612" y="3286124"/>
            <a:ext cx="414340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s-MX" sz="3200" b="1" dirty="0" err="1">
                <a:ln>
                  <a:solidFill>
                    <a:srgbClr val="002060"/>
                  </a:solidFill>
                </a:ln>
                <a:solidFill>
                  <a:srgbClr val="92D050"/>
                </a:solidFill>
                <a:latin typeface="Algerian" pitchFamily="82" charset="0"/>
              </a:rPr>
              <a:t>Emaús</a:t>
            </a:r>
            <a:endParaRPr lang="es-MX" sz="3200" b="1" dirty="0">
              <a:ln>
                <a:solidFill>
                  <a:srgbClr val="002060"/>
                </a:solidFill>
              </a:ln>
              <a:solidFill>
                <a:srgbClr val="92D050"/>
              </a:solidFill>
              <a:latin typeface="Algerian" pitchFamily="82" charset="0"/>
            </a:endParaRPr>
          </a:p>
          <a:p>
            <a:pPr lvl="0"/>
            <a:r>
              <a:rPr lang="es-MX" sz="3200" b="1" dirty="0">
                <a:ln>
                  <a:solidFill>
                    <a:srgbClr val="002060"/>
                  </a:solidFill>
                </a:ln>
                <a:solidFill>
                  <a:srgbClr val="92D050"/>
                </a:solidFill>
                <a:latin typeface="Algerian" pitchFamily="82" charset="0"/>
              </a:rPr>
              <a:t>Lucas 24:13-33</a:t>
            </a:r>
            <a:r>
              <a:rPr lang="es-MX" sz="3200" dirty="0">
                <a:ln>
                  <a:solidFill>
                    <a:srgbClr val="002060"/>
                  </a:solidFill>
                </a:ln>
                <a:solidFill>
                  <a:srgbClr val="92D050"/>
                </a:solidFill>
                <a:latin typeface="Algerian" pitchFamily="82" charset="0"/>
              </a:rPr>
              <a:t>.</a:t>
            </a:r>
            <a:endParaRPr lang="en-US" sz="3200" dirty="0">
              <a:ln>
                <a:solidFill>
                  <a:srgbClr val="002060"/>
                </a:solidFill>
              </a:ln>
              <a:solidFill>
                <a:srgbClr val="92D050"/>
              </a:solidFill>
              <a:latin typeface="Algerian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uadroTexto"/>
          <p:cNvSpPr txBox="1"/>
          <p:nvPr/>
        </p:nvSpPr>
        <p:spPr>
          <a:xfrm>
            <a:off x="0" y="1428736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600" dirty="0">
                <a:ln>
                  <a:solidFill>
                    <a:srgbClr val="00B0F0"/>
                  </a:solidFill>
                </a:ln>
                <a:solidFill>
                  <a:schemeClr val="bg1"/>
                </a:solidFill>
                <a:latin typeface="FrankRuehl" pitchFamily="34" charset="-79"/>
                <a:cs typeface="FrankRuehl" pitchFamily="34" charset="-79"/>
              </a:rPr>
              <a:t>¿Qué pidió Nehemías al rey para reparar las puertas de Jerusalén?</a:t>
            </a:r>
            <a:endParaRPr lang="en-US" sz="3600" dirty="0">
              <a:ln>
                <a:solidFill>
                  <a:srgbClr val="00B0F0"/>
                </a:solidFill>
              </a:ln>
              <a:solidFill>
                <a:schemeClr val="bg1"/>
              </a:solidFill>
              <a:latin typeface="FrankRuehl" pitchFamily="34" charset="-79"/>
              <a:cs typeface="FrankRuehl" pitchFamily="34" charset="-79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2714612" y="3286124"/>
            <a:ext cx="414340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s-MX" sz="3200" b="1" dirty="0">
                <a:ln>
                  <a:solidFill>
                    <a:srgbClr val="002060"/>
                  </a:solidFill>
                </a:ln>
                <a:solidFill>
                  <a:srgbClr val="92D050"/>
                </a:solidFill>
                <a:latin typeface="Algerian" pitchFamily="82" charset="0"/>
              </a:rPr>
              <a:t>Madera</a:t>
            </a:r>
          </a:p>
          <a:p>
            <a:pPr lvl="0"/>
            <a:r>
              <a:rPr lang="es-MX" sz="3200" b="1" dirty="0">
                <a:ln>
                  <a:solidFill>
                    <a:srgbClr val="002060"/>
                  </a:solidFill>
                </a:ln>
                <a:solidFill>
                  <a:srgbClr val="92D050"/>
                </a:solidFill>
                <a:latin typeface="Algerian" pitchFamily="82" charset="0"/>
              </a:rPr>
              <a:t>Nehemías 2:1-8.</a:t>
            </a:r>
            <a:endParaRPr lang="en-US" sz="3200" dirty="0">
              <a:ln>
                <a:solidFill>
                  <a:srgbClr val="002060"/>
                </a:solidFill>
              </a:ln>
              <a:solidFill>
                <a:srgbClr val="92D050"/>
              </a:solidFill>
              <a:latin typeface="Algerian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uadroTexto"/>
          <p:cNvSpPr txBox="1"/>
          <p:nvPr/>
        </p:nvSpPr>
        <p:spPr>
          <a:xfrm>
            <a:off x="0" y="1428736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600" dirty="0">
                <a:ln>
                  <a:solidFill>
                    <a:srgbClr val="00B0F0"/>
                  </a:solidFill>
                </a:ln>
                <a:solidFill>
                  <a:schemeClr val="bg1"/>
                </a:solidFill>
                <a:latin typeface="FrankRuehl" pitchFamily="34" charset="-79"/>
                <a:cs typeface="FrankRuehl" pitchFamily="34" charset="-79"/>
              </a:rPr>
              <a:t>¿En qué ciudad vivía Zaqueo?</a:t>
            </a:r>
            <a:endParaRPr lang="en-US" sz="3600" dirty="0">
              <a:ln>
                <a:solidFill>
                  <a:srgbClr val="00B0F0"/>
                </a:solidFill>
              </a:ln>
              <a:solidFill>
                <a:schemeClr val="bg1"/>
              </a:solidFill>
              <a:latin typeface="FrankRuehl" pitchFamily="34" charset="-79"/>
              <a:cs typeface="FrankRuehl" pitchFamily="34" charset="-79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2714612" y="3286124"/>
            <a:ext cx="414340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s-MX" sz="3200" b="1" dirty="0" err="1">
                <a:ln>
                  <a:solidFill>
                    <a:srgbClr val="002060"/>
                  </a:solidFill>
                </a:ln>
                <a:solidFill>
                  <a:srgbClr val="92D050"/>
                </a:solidFill>
                <a:latin typeface="Algerian" pitchFamily="82" charset="0"/>
              </a:rPr>
              <a:t>Jerico</a:t>
            </a:r>
            <a:endParaRPr lang="es-MX" sz="3200" b="1" dirty="0">
              <a:ln>
                <a:solidFill>
                  <a:srgbClr val="002060"/>
                </a:solidFill>
              </a:ln>
              <a:solidFill>
                <a:srgbClr val="92D050"/>
              </a:solidFill>
              <a:latin typeface="Algerian" pitchFamily="82" charset="0"/>
            </a:endParaRPr>
          </a:p>
          <a:p>
            <a:pPr lvl="0"/>
            <a:r>
              <a:rPr lang="es-MX" sz="3200" b="1" dirty="0">
                <a:ln>
                  <a:solidFill>
                    <a:srgbClr val="002060"/>
                  </a:solidFill>
                </a:ln>
                <a:solidFill>
                  <a:srgbClr val="92D050"/>
                </a:solidFill>
                <a:latin typeface="Algerian" pitchFamily="82" charset="0"/>
              </a:rPr>
              <a:t>Lucas 19:1-2</a:t>
            </a:r>
            <a:endParaRPr lang="en-US" sz="3200" dirty="0">
              <a:ln>
                <a:solidFill>
                  <a:srgbClr val="002060"/>
                </a:solidFill>
              </a:ln>
              <a:solidFill>
                <a:srgbClr val="92D050"/>
              </a:solidFill>
              <a:latin typeface="Algerian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uadroTexto"/>
          <p:cNvSpPr txBox="1"/>
          <p:nvPr/>
        </p:nvSpPr>
        <p:spPr>
          <a:xfrm>
            <a:off x="0" y="1428736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3600" dirty="0">
                <a:ln>
                  <a:solidFill>
                    <a:srgbClr val="00B0F0"/>
                  </a:solidFill>
                </a:ln>
                <a:solidFill>
                  <a:schemeClr val="bg1"/>
                </a:solidFill>
                <a:latin typeface="FrankRuehl" pitchFamily="34" charset="-79"/>
                <a:cs typeface="FrankRuehl" pitchFamily="34" charset="-79"/>
              </a:rPr>
              <a:t>¿</a:t>
            </a:r>
            <a:r>
              <a:rPr lang="es-MX" sz="3600" dirty="0">
                <a:ln>
                  <a:solidFill>
                    <a:srgbClr val="00B0F0"/>
                  </a:solidFill>
                </a:ln>
                <a:solidFill>
                  <a:schemeClr val="bg1"/>
                </a:solidFill>
                <a:latin typeface="FrankRuehl" pitchFamily="34" charset="-79"/>
                <a:cs typeface="FrankRuehl" pitchFamily="34" charset="-79"/>
              </a:rPr>
              <a:t>En el tiempo de Jesús, ¿a qué ciudad viajaban las personas para la pascua?  </a:t>
            </a:r>
            <a:endParaRPr lang="en-US" sz="3600" dirty="0">
              <a:ln>
                <a:solidFill>
                  <a:srgbClr val="00B0F0"/>
                </a:solidFill>
              </a:ln>
              <a:solidFill>
                <a:schemeClr val="bg1"/>
              </a:solidFill>
              <a:latin typeface="FrankRuehl" pitchFamily="34" charset="-79"/>
              <a:cs typeface="FrankRuehl" pitchFamily="34" charset="-79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2214546" y="3214686"/>
            <a:ext cx="52149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s-MX" sz="3200" b="1" dirty="0">
                <a:ln>
                  <a:solidFill>
                    <a:srgbClr val="002060"/>
                  </a:solidFill>
                </a:ln>
                <a:solidFill>
                  <a:srgbClr val="92D050"/>
                </a:solidFill>
                <a:latin typeface="Algerian" pitchFamily="82" charset="0"/>
                <a:cs typeface="FrankRuehl" pitchFamily="34" charset="-79"/>
              </a:rPr>
              <a:t>Jerusalén. Lucas 2:41</a:t>
            </a:r>
            <a:r>
              <a:rPr lang="es-MX" sz="3200" dirty="0">
                <a:ln>
                  <a:solidFill>
                    <a:srgbClr val="002060"/>
                  </a:solidFill>
                </a:ln>
                <a:solidFill>
                  <a:srgbClr val="92D050"/>
                </a:solidFill>
                <a:latin typeface="Algerian" pitchFamily="82" charset="0"/>
                <a:cs typeface="FrankRuehl" pitchFamily="34" charset="-79"/>
              </a:rPr>
              <a:t>.</a:t>
            </a:r>
            <a:endParaRPr lang="en-US" sz="3200" dirty="0">
              <a:ln>
                <a:solidFill>
                  <a:srgbClr val="002060"/>
                </a:solidFill>
              </a:ln>
              <a:solidFill>
                <a:srgbClr val="92D050"/>
              </a:solidFill>
              <a:latin typeface="Algerian" pitchFamily="82" charset="0"/>
              <a:cs typeface="FrankRuehl" pitchFamily="34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uadroTexto"/>
          <p:cNvSpPr txBox="1"/>
          <p:nvPr/>
        </p:nvSpPr>
        <p:spPr>
          <a:xfrm>
            <a:off x="0" y="1428736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600" dirty="0">
                <a:ln>
                  <a:solidFill>
                    <a:srgbClr val="00B0F0"/>
                  </a:solidFill>
                </a:ln>
                <a:solidFill>
                  <a:schemeClr val="bg1"/>
                </a:solidFill>
              </a:rPr>
              <a:t>¿En qué región vivieron Jesús, Pedro, Andrés, Santiago y Juan?</a:t>
            </a:r>
            <a:endParaRPr lang="en-US" sz="3600" dirty="0">
              <a:ln>
                <a:solidFill>
                  <a:srgbClr val="00B0F0"/>
                </a:solidFill>
              </a:ln>
              <a:solidFill>
                <a:schemeClr val="bg1"/>
              </a:solidFill>
              <a:latin typeface="FrankRuehl" pitchFamily="34" charset="-79"/>
              <a:cs typeface="FrankRuehl" pitchFamily="34" charset="-79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1428728" y="3214686"/>
            <a:ext cx="53578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s-MX" sz="3200" b="1" dirty="0">
                <a:ln>
                  <a:solidFill>
                    <a:srgbClr val="002060"/>
                  </a:solidFill>
                </a:ln>
                <a:solidFill>
                  <a:srgbClr val="92D050"/>
                </a:solidFill>
                <a:latin typeface="Algerian" pitchFamily="82" charset="0"/>
              </a:rPr>
              <a:t>Galilea. Marcos 1:14-20</a:t>
            </a:r>
            <a:r>
              <a:rPr lang="es-MX" sz="3200" dirty="0">
                <a:ln>
                  <a:solidFill>
                    <a:srgbClr val="002060"/>
                  </a:solidFill>
                </a:ln>
                <a:solidFill>
                  <a:srgbClr val="92D050"/>
                </a:solidFill>
                <a:latin typeface="Algerian" pitchFamily="82" charset="0"/>
              </a:rPr>
              <a:t>.</a:t>
            </a:r>
            <a:endParaRPr lang="en-US" sz="3200" dirty="0">
              <a:ln>
                <a:solidFill>
                  <a:srgbClr val="002060"/>
                </a:solidFill>
              </a:ln>
              <a:solidFill>
                <a:srgbClr val="92D050"/>
              </a:solidFill>
              <a:latin typeface="Algerian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uadroTexto"/>
          <p:cNvSpPr txBox="1"/>
          <p:nvPr/>
        </p:nvSpPr>
        <p:spPr>
          <a:xfrm>
            <a:off x="0" y="1428736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600" dirty="0">
                <a:ln>
                  <a:solidFill>
                    <a:srgbClr val="00B0F0"/>
                  </a:solidFill>
                </a:ln>
                <a:solidFill>
                  <a:schemeClr val="bg1"/>
                </a:solidFill>
                <a:latin typeface="FrankRuehl" pitchFamily="34" charset="-79"/>
                <a:cs typeface="FrankRuehl" pitchFamily="34" charset="-79"/>
              </a:rPr>
              <a:t>¿Cómo se llamaba el hombre por cuyo pecado los israelitas no obtuvieron la victoria en </a:t>
            </a:r>
            <a:r>
              <a:rPr lang="es-MX" sz="3600" dirty="0" err="1">
                <a:ln>
                  <a:solidFill>
                    <a:srgbClr val="00B0F0"/>
                  </a:solidFill>
                </a:ln>
                <a:solidFill>
                  <a:schemeClr val="bg1"/>
                </a:solidFill>
                <a:latin typeface="FrankRuehl" pitchFamily="34" charset="-79"/>
                <a:cs typeface="FrankRuehl" pitchFamily="34" charset="-79"/>
              </a:rPr>
              <a:t>Hai</a:t>
            </a:r>
            <a:r>
              <a:rPr lang="es-MX" sz="3600" dirty="0">
                <a:ln>
                  <a:solidFill>
                    <a:srgbClr val="00B0F0"/>
                  </a:solidFill>
                </a:ln>
                <a:solidFill>
                  <a:schemeClr val="bg1"/>
                </a:solidFill>
                <a:latin typeface="FrankRuehl" pitchFamily="34" charset="-79"/>
                <a:cs typeface="FrankRuehl" pitchFamily="34" charset="-79"/>
              </a:rPr>
              <a:t>?</a:t>
            </a:r>
            <a:endParaRPr lang="en-US" sz="3600" dirty="0">
              <a:ln>
                <a:solidFill>
                  <a:srgbClr val="00B0F0"/>
                </a:solidFill>
              </a:ln>
              <a:solidFill>
                <a:schemeClr val="bg1"/>
              </a:solidFill>
              <a:latin typeface="FrankRuehl" pitchFamily="34" charset="-79"/>
              <a:cs typeface="FrankRuehl" pitchFamily="34" charset="-79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2786050" y="3214686"/>
            <a:ext cx="34290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s-MX" sz="3200" b="1" dirty="0" err="1">
                <a:ln>
                  <a:solidFill>
                    <a:srgbClr val="002060"/>
                  </a:solidFill>
                </a:ln>
                <a:solidFill>
                  <a:srgbClr val="92D050"/>
                </a:solidFill>
                <a:latin typeface="Algerian" pitchFamily="82" charset="0"/>
              </a:rPr>
              <a:t>Acan</a:t>
            </a:r>
            <a:r>
              <a:rPr lang="es-MX" sz="3200" b="1" dirty="0">
                <a:ln>
                  <a:solidFill>
                    <a:srgbClr val="002060"/>
                  </a:solidFill>
                </a:ln>
                <a:solidFill>
                  <a:srgbClr val="92D050"/>
                </a:solidFill>
                <a:latin typeface="Algerian" pitchFamily="82" charset="0"/>
              </a:rPr>
              <a:t>. Josué 7</a:t>
            </a:r>
            <a:r>
              <a:rPr lang="es-MX" sz="3200" dirty="0">
                <a:ln>
                  <a:solidFill>
                    <a:srgbClr val="002060"/>
                  </a:solidFill>
                </a:ln>
                <a:solidFill>
                  <a:srgbClr val="92D050"/>
                </a:solidFill>
                <a:latin typeface="Algerian" pitchFamily="82" charset="0"/>
              </a:rPr>
              <a:t>.</a:t>
            </a:r>
            <a:endParaRPr lang="en-US" sz="3200" dirty="0">
              <a:ln>
                <a:solidFill>
                  <a:srgbClr val="002060"/>
                </a:solidFill>
              </a:ln>
              <a:solidFill>
                <a:srgbClr val="92D050"/>
              </a:solidFill>
              <a:latin typeface="Algerian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uadroTexto"/>
          <p:cNvSpPr txBox="1"/>
          <p:nvPr/>
        </p:nvSpPr>
        <p:spPr>
          <a:xfrm>
            <a:off x="0" y="1428736"/>
            <a:ext cx="9144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600" dirty="0">
                <a:ln>
                  <a:solidFill>
                    <a:srgbClr val="00B0F0"/>
                  </a:solidFill>
                </a:ln>
                <a:solidFill>
                  <a:schemeClr val="bg1"/>
                </a:solidFill>
                <a:latin typeface="FrankRuehl" pitchFamily="34" charset="-79"/>
                <a:cs typeface="FrankRuehl" pitchFamily="34" charset="-79"/>
              </a:rPr>
              <a:t>¿Después de la edificación de cuál torre, hizo Dios que las personas tuvieran idiomas diferentes? </a:t>
            </a:r>
            <a:endParaRPr lang="en-US" sz="3600" dirty="0">
              <a:ln>
                <a:solidFill>
                  <a:srgbClr val="00B0F0"/>
                </a:solidFill>
              </a:ln>
              <a:solidFill>
                <a:schemeClr val="bg1"/>
              </a:solidFill>
              <a:latin typeface="FrankRuehl" pitchFamily="34" charset="-79"/>
              <a:cs typeface="FrankRuehl" pitchFamily="34" charset="-79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1785918" y="3214686"/>
            <a:ext cx="49292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s-MX" sz="3200" b="1" dirty="0">
                <a:ln>
                  <a:solidFill>
                    <a:srgbClr val="002060"/>
                  </a:solidFill>
                </a:ln>
                <a:solidFill>
                  <a:srgbClr val="92D050"/>
                </a:solidFill>
                <a:latin typeface="Algerian" pitchFamily="82" charset="0"/>
              </a:rPr>
              <a:t>Babel. Génesis 11:1-9</a:t>
            </a:r>
            <a:r>
              <a:rPr lang="es-MX" sz="3200" dirty="0">
                <a:ln>
                  <a:solidFill>
                    <a:srgbClr val="002060"/>
                  </a:solidFill>
                </a:ln>
                <a:solidFill>
                  <a:srgbClr val="92D050"/>
                </a:solidFill>
                <a:latin typeface="Algerian" pitchFamily="82" charset="0"/>
              </a:rPr>
              <a:t>. </a:t>
            </a:r>
            <a:endParaRPr lang="en-US" sz="3200" dirty="0">
              <a:ln>
                <a:solidFill>
                  <a:srgbClr val="002060"/>
                </a:solidFill>
              </a:ln>
              <a:solidFill>
                <a:srgbClr val="92D050"/>
              </a:solidFill>
              <a:latin typeface="Algerian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uadroTexto"/>
          <p:cNvSpPr txBox="1"/>
          <p:nvPr/>
        </p:nvSpPr>
        <p:spPr>
          <a:xfrm>
            <a:off x="0" y="1428736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600" dirty="0">
                <a:ln>
                  <a:solidFill>
                    <a:srgbClr val="00B0F0"/>
                  </a:solidFill>
                </a:ln>
                <a:solidFill>
                  <a:schemeClr val="bg1"/>
                </a:solidFill>
                <a:latin typeface="FrankRuehl" pitchFamily="34" charset="-79"/>
                <a:cs typeface="FrankRuehl" pitchFamily="34" charset="-79"/>
              </a:rPr>
              <a:t>¿Qué quería Zorobabel que los israelitas reconstruyeran?</a:t>
            </a:r>
            <a:endParaRPr lang="en-US" sz="3600" dirty="0">
              <a:ln>
                <a:solidFill>
                  <a:srgbClr val="00B0F0"/>
                </a:solidFill>
              </a:ln>
              <a:solidFill>
                <a:schemeClr val="bg1"/>
              </a:solidFill>
              <a:latin typeface="FrankRuehl" pitchFamily="34" charset="-79"/>
              <a:cs typeface="FrankRuehl" pitchFamily="34" charset="-79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1785918" y="3214686"/>
            <a:ext cx="45005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s-MX" sz="3200" b="1" dirty="0">
                <a:ln>
                  <a:solidFill>
                    <a:srgbClr val="002060"/>
                  </a:solidFill>
                </a:ln>
                <a:solidFill>
                  <a:srgbClr val="92D050"/>
                </a:solidFill>
                <a:latin typeface="Algerian" pitchFamily="82" charset="0"/>
              </a:rPr>
              <a:t>El Templo. Esdras 3</a:t>
            </a:r>
            <a:r>
              <a:rPr lang="es-MX" sz="3200" dirty="0">
                <a:ln>
                  <a:solidFill>
                    <a:srgbClr val="002060"/>
                  </a:solidFill>
                </a:ln>
                <a:solidFill>
                  <a:srgbClr val="92D050"/>
                </a:solidFill>
                <a:latin typeface="Algerian" pitchFamily="82" charset="0"/>
              </a:rPr>
              <a:t>.</a:t>
            </a:r>
            <a:endParaRPr lang="en-US" sz="3200" dirty="0">
              <a:ln>
                <a:solidFill>
                  <a:srgbClr val="002060"/>
                </a:solidFill>
              </a:ln>
              <a:solidFill>
                <a:srgbClr val="92D050"/>
              </a:solidFill>
              <a:latin typeface="Algerian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uadroTexto"/>
          <p:cNvSpPr txBox="1"/>
          <p:nvPr/>
        </p:nvSpPr>
        <p:spPr>
          <a:xfrm>
            <a:off x="0" y="1428736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600" dirty="0">
                <a:ln>
                  <a:solidFill>
                    <a:srgbClr val="00B0F0"/>
                  </a:solidFill>
                </a:ln>
                <a:solidFill>
                  <a:schemeClr val="bg1"/>
                </a:solidFill>
                <a:latin typeface="FrankRuehl" pitchFamily="34" charset="-79"/>
                <a:cs typeface="FrankRuehl" pitchFamily="34" charset="-79"/>
              </a:rPr>
              <a:t>¿A cuál ciudad envió Dios a Jonás a predicar?</a:t>
            </a:r>
            <a:endParaRPr lang="en-US" sz="3600" dirty="0">
              <a:ln>
                <a:solidFill>
                  <a:srgbClr val="00B0F0"/>
                </a:solidFill>
              </a:ln>
              <a:solidFill>
                <a:schemeClr val="bg1"/>
              </a:solidFill>
              <a:latin typeface="FrankRuehl" pitchFamily="34" charset="-79"/>
              <a:cs typeface="FrankRuehl" pitchFamily="34" charset="-79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1785918" y="3214686"/>
            <a:ext cx="45005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s-MX" sz="3200" b="1" dirty="0" err="1">
                <a:ln>
                  <a:solidFill>
                    <a:srgbClr val="002060"/>
                  </a:solidFill>
                </a:ln>
                <a:solidFill>
                  <a:srgbClr val="92D050"/>
                </a:solidFill>
                <a:latin typeface="Algerian" pitchFamily="82" charset="0"/>
              </a:rPr>
              <a:t>Ninive</a:t>
            </a:r>
            <a:r>
              <a:rPr lang="es-MX" sz="3200" b="1" dirty="0">
                <a:ln>
                  <a:solidFill>
                    <a:srgbClr val="002060"/>
                  </a:solidFill>
                </a:ln>
                <a:solidFill>
                  <a:srgbClr val="92D050"/>
                </a:solidFill>
                <a:latin typeface="Algerian" pitchFamily="82" charset="0"/>
              </a:rPr>
              <a:t> Jonás 1:1-2</a:t>
            </a:r>
            <a:r>
              <a:rPr lang="es-MX" sz="3200" dirty="0">
                <a:ln>
                  <a:solidFill>
                    <a:srgbClr val="002060"/>
                  </a:solidFill>
                </a:ln>
                <a:solidFill>
                  <a:srgbClr val="92D050"/>
                </a:solidFill>
                <a:latin typeface="Algerian" pitchFamily="82" charset="0"/>
              </a:rPr>
              <a:t>.</a:t>
            </a:r>
            <a:endParaRPr lang="en-US" sz="3200" dirty="0">
              <a:ln>
                <a:solidFill>
                  <a:srgbClr val="002060"/>
                </a:solidFill>
              </a:ln>
              <a:solidFill>
                <a:srgbClr val="92D050"/>
              </a:solidFill>
              <a:latin typeface="Algerian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uadroTexto"/>
          <p:cNvSpPr txBox="1"/>
          <p:nvPr/>
        </p:nvSpPr>
        <p:spPr>
          <a:xfrm>
            <a:off x="0" y="1428736"/>
            <a:ext cx="9144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600" dirty="0">
                <a:ln>
                  <a:solidFill>
                    <a:srgbClr val="00B0F0"/>
                  </a:solidFill>
                </a:ln>
                <a:solidFill>
                  <a:schemeClr val="bg1"/>
                </a:solidFill>
                <a:latin typeface="FrankRuehl" pitchFamily="34" charset="-79"/>
                <a:cs typeface="FrankRuehl" pitchFamily="34" charset="-79"/>
              </a:rPr>
              <a:t>¿Por cuánto tiempo marcharon los israelitas alrededor de la ciudad de Jericó antes de que las paredes se derrumbaran?</a:t>
            </a:r>
            <a:endParaRPr lang="en-US" sz="3600" dirty="0">
              <a:ln>
                <a:solidFill>
                  <a:srgbClr val="00B0F0"/>
                </a:solidFill>
              </a:ln>
              <a:solidFill>
                <a:schemeClr val="bg1"/>
              </a:solidFill>
              <a:latin typeface="FrankRuehl" pitchFamily="34" charset="-79"/>
              <a:cs typeface="FrankRuehl" pitchFamily="34" charset="-79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1785918" y="3214686"/>
            <a:ext cx="45005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s-MX" sz="3200" dirty="0">
                <a:ln>
                  <a:solidFill>
                    <a:srgbClr val="002060"/>
                  </a:solidFill>
                </a:ln>
                <a:solidFill>
                  <a:srgbClr val="92D050"/>
                </a:solidFill>
                <a:latin typeface="Algerian" pitchFamily="82" charset="0"/>
              </a:rPr>
              <a:t>7     </a:t>
            </a:r>
            <a:r>
              <a:rPr lang="es-MX" sz="3200" b="1" dirty="0">
                <a:ln>
                  <a:solidFill>
                    <a:srgbClr val="002060"/>
                  </a:solidFill>
                </a:ln>
                <a:solidFill>
                  <a:srgbClr val="92D050"/>
                </a:solidFill>
                <a:latin typeface="Algerian" pitchFamily="82" charset="0"/>
              </a:rPr>
              <a:t>Josué 6:15-20</a:t>
            </a:r>
            <a:r>
              <a:rPr lang="es-MX" sz="3200" dirty="0">
                <a:ln>
                  <a:solidFill>
                    <a:srgbClr val="002060"/>
                  </a:solidFill>
                </a:ln>
                <a:solidFill>
                  <a:srgbClr val="92D050"/>
                </a:solidFill>
                <a:latin typeface="Algerian" pitchFamily="82" charset="0"/>
              </a:rPr>
              <a:t>. </a:t>
            </a:r>
            <a:endParaRPr lang="en-US" sz="3200" dirty="0">
              <a:ln>
                <a:solidFill>
                  <a:srgbClr val="002060"/>
                </a:solidFill>
              </a:ln>
              <a:solidFill>
                <a:srgbClr val="92D050"/>
              </a:solidFill>
              <a:latin typeface="Algerian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ciudades</Template>
  <TotalTime>15</TotalTime>
  <Words>817</Words>
  <Application>Microsoft Office PowerPoint</Application>
  <PresentationFormat>Presentación en pantalla (4:3)</PresentationFormat>
  <Paragraphs>127</Paragraphs>
  <Slides>28</Slides>
  <Notes>28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28</vt:i4>
      </vt:variant>
    </vt:vector>
  </HeadingPairs>
  <TitlesOfParts>
    <vt:vector size="33" baseType="lpstr">
      <vt:lpstr>Algerian</vt:lpstr>
      <vt:lpstr>Arial</vt:lpstr>
      <vt:lpstr>Calibri</vt:lpstr>
      <vt:lpstr>FrankRuehl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KEVIN</dc:creator>
  <cp:lastModifiedBy>KEVIN PINEDA</cp:lastModifiedBy>
  <cp:revision>3</cp:revision>
  <dcterms:created xsi:type="dcterms:W3CDTF">2016-09-24T22:53:52Z</dcterms:created>
  <dcterms:modified xsi:type="dcterms:W3CDTF">2021-05-28T16:39:51Z</dcterms:modified>
</cp:coreProperties>
</file>