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8470C-C665-4115-BFA2-302078C6A61A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1C768-7AC8-4B44-B798-27A9D7CC2B5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71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4030335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789126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184171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700966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680328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3948990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187045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4017785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  <p:extLst>
      <p:ext uri="{BB962C8B-B14F-4D97-AF65-F5344CB8AC3E}">
        <p14:creationId xmlns:p14="http://schemas.microsoft.com/office/powerpoint/2010/main" val="2650280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DEDB-7D64-4B4B-B977-662E782A9624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9DEDB-7D64-4B4B-B977-662E782A9624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48A22-B57C-46EA-B5F6-D2537AC0E62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59632" y="2564904"/>
            <a:ext cx="8208912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SV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COMPLETA LA FRASE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736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57158" y="4429132"/>
            <a:ext cx="77867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Durante uno de las plagas de Egipto los magos dijeron "Éste es el _____ de Dios".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7158" y="1214422"/>
            <a:ext cx="8501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"Y hubo gran llanto de todos y echándosele al ______ de Pablo, le besaban"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88491" y="1688055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cuello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419872" y="4921575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dedo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64305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</a:t>
            </a:r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Los ______ mentirosos son abominación al Señor"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0" y="371475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 Ningún hombre puede domar la _______llena de veneno mortal" </a:t>
            </a:r>
          </a:p>
          <a:p>
            <a:endParaRPr lang="en-US" sz="3200" b="1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899592" y="1589116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labios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436096" y="3714752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lengua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64305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"Cuan hermosos son sobre los montes los _____ del que trae las buenas nuevas" </a:t>
            </a:r>
            <a:r>
              <a:rPr lang="es-MX" sz="2800" dirty="0">
                <a:solidFill>
                  <a:schemeClr val="bg1"/>
                </a:solidFill>
              </a:rPr>
              <a:t> 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371475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"Pues aun los ___________de su _________están todos contados"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732240" y="1639350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pies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786050" y="3714752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cabellos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421417" y="3714752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cabeza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64305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“El limpio de _______y puro de __________"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  <a:p>
            <a:r>
              <a:rPr lang="es-MX" sz="2800" dirty="0"/>
              <a:t> </a:t>
            </a:r>
            <a:endParaRPr lang="en-US" sz="2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0" y="371475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“Que si confesares con tu ______que Jesús es el Señor , y creyeres en tu ________, serás salvo" </a:t>
            </a:r>
          </a:p>
          <a:p>
            <a:endParaRPr lang="en-US" sz="3200" b="1" dirty="0"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28860" y="1643050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manos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500562" y="371475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boca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857884" y="1643050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corazón  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883872" y="4178606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corazón 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64305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“La lámpara del cuerpo es el ____"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371475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“Pero tu cuando ayunes unge tu ________, y lava tu ________"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860032" y="1635427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ojo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436096" y="3704467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cabeza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4282" y="4207195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rostro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57158" y="4429132"/>
            <a:ext cx="77867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"No daré sueño a mis ______  ni a mis _________ adormecimiento"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7158" y="1214422"/>
            <a:ext cx="8501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"Uno...golpeó con violencia al sirviente del sumo sacerdote, y cortó su ______"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821885" y="1720573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oreja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143356" y="4415424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ojos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57158" y="4929198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parpados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214282" y="3929066"/>
            <a:ext cx="77867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"Y los hirió ________ y ________con gran mortandad"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1428736"/>
            <a:ext cx="8858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"De la ______ de los niños y de los que maman"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285852" y="1428736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boca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00298" y="3929066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cadera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357686" y="3929066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muslos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57158" y="3214686"/>
            <a:ext cx="77867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Cuando el Buen Pastor encuentra la oveja perdida "la pone sobre sus ________, gozoso"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7158" y="1214422"/>
            <a:ext cx="8501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"Y se descoyuntó el _______ de Jacob"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707904" y="1214422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muslo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604203" y="3707128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hombros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57158" y="4429132"/>
            <a:ext cx="7786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"Ni por tu _______ jurarás"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7158" y="1214422"/>
            <a:ext cx="8501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"El Señor desnudo su santo ______ ante todas las naciones"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904970" y="1154379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brazo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43108" y="4429132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  <a:latin typeface="PMingLiU" pitchFamily="18" charset="-120"/>
                <a:ea typeface="PMingLiU" pitchFamily="18" charset="-120"/>
              </a:rPr>
              <a:t>cabeza</a:t>
            </a:r>
            <a:endParaRPr lang="en-US" sz="3200" b="1" dirty="0">
              <a:solidFill>
                <a:schemeClr val="bg1"/>
              </a:solidFill>
              <a:latin typeface="PMingLiU" pitchFamily="18" charset="-120"/>
              <a:ea typeface="PMingLiU" pitchFamily="18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349</Words>
  <Application>Microsoft Office PowerPoint</Application>
  <PresentationFormat>Presentación en pantalla (4:3)</PresentationFormat>
  <Paragraphs>62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PMingLiU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pedro</dc:creator>
  <cp:lastModifiedBy>KEVIN PINEDA</cp:lastModifiedBy>
  <cp:revision>18</cp:revision>
  <dcterms:created xsi:type="dcterms:W3CDTF">2009-03-30T02:19:05Z</dcterms:created>
  <dcterms:modified xsi:type="dcterms:W3CDTF">2021-05-28T20:51:38Z</dcterms:modified>
</cp:coreProperties>
</file>