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79EE5-AEB1-4B85-88A5-2843CDD5FC31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E1D01-931F-4025-AA21-E25CAD93AA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2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544588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8599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856502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34865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712676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212225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512839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096715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47407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10941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6565A-DFC6-402A-879C-D110BCBEE8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E97B-BCD9-41E9-93D0-B39489AA323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-1214478" y="264318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Tabernáculo</a:t>
            </a:r>
            <a:endParaRPr lang="en-US" sz="8800" dirty="0">
              <a:ln w="12700">
                <a:solidFill>
                  <a:srgbClr val="C00000"/>
                </a:solidFill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cs typeface="FrankRuehl" pitchFamily="34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92867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¿Qué se rasgó en dos cuando Jesús murió?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3786190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El velo del templo</a:t>
            </a:r>
          </a:p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Mateo 27:51.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92867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¿De qué estaba cubierto el arca del testimonio tanto por dentro como por fuera? </a:t>
            </a:r>
            <a:endParaRPr lang="en-US" sz="5400" dirty="0">
              <a:ln w="12700">
                <a:solidFill>
                  <a:srgbClr val="C00000"/>
                </a:solidFill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86190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De oro </a:t>
            </a:r>
          </a:p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Éxodo 25:10-22.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92867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¿Cómo se llamaba la carpa que usaban los israelitas antes de tener un templo para adorar? </a:t>
            </a:r>
            <a:endParaRPr lang="en-US" sz="5400" dirty="0">
              <a:ln w="12700">
                <a:solidFill>
                  <a:srgbClr val="C00000"/>
                </a:solidFill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cs typeface="FrankRuehl" pitchFamily="34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86190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Tabernaculo</a:t>
            </a:r>
            <a:endParaRPr lang="es-MX" sz="3200" b="1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Éxodo 25:1-9.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92867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¿Qué enemigos de Israel capturaron el arca de Dios?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3786190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Los filisteos</a:t>
            </a:r>
          </a:p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1 Samuel 4:10-11; 5:1.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92867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¿Qué encontró el sumo sacerdote </a:t>
            </a:r>
            <a:r>
              <a:rPr lang="es-ES" sz="5400" dirty="0" err="1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Hilcías</a:t>
            </a:r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 en el templo del Señor?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3786190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El libro de la ley</a:t>
            </a:r>
          </a:p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2 Reyes 22:8.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92867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¿De qué estaba hecha el arca en donde Moisés colocó las nuevas tablas con los diez mandamientos?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4725144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De    madera</a:t>
            </a:r>
          </a:p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Deuteronomio 10:1-11.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92867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¿Con cuántos Talentos de oro ordenó Dios hacer el candelabro?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3786190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Un talento de oro</a:t>
            </a:r>
          </a:p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Éxodo 25: 39.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92867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¿Qué tribu fue designada para cargar el arca del testimonio?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3786190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Tribu de </a:t>
            </a:r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levi</a:t>
            </a:r>
            <a:endParaRPr lang="es-MX" sz="3200" b="1" dirty="0">
              <a:ln>
                <a:solidFill>
                  <a:srgbClr val="002060"/>
                </a:solidFill>
              </a:ln>
              <a:solidFill>
                <a:srgbClr val="92D050"/>
              </a:solidFill>
              <a:latin typeface="Algerian" pitchFamily="82" charset="0"/>
            </a:endParaRPr>
          </a:p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Deuteronomio 10:8.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92867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FrankRuehl" pitchFamily="34" charset="-79"/>
              </a:rPr>
              <a:t>¿Quiénes talaron la madera para la construcción del templo del Señor?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3786190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Los siervos de </a:t>
            </a:r>
            <a:r>
              <a:rPr lang="es-MX" sz="3200" b="1" dirty="0" err="1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hiram</a:t>
            </a:r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 y salomón</a:t>
            </a:r>
          </a:p>
          <a:p>
            <a:pPr lvl="0" algn="ctr"/>
            <a:r>
              <a:rPr lang="es-MX" sz="3200" b="1" dirty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1 Reyes 5:1-6.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tabernaculo</Template>
  <TotalTime>20</TotalTime>
  <Words>288</Words>
  <Application>Microsoft Office PowerPoint</Application>
  <PresentationFormat>Presentación en pantalla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Algerian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</dc:creator>
  <cp:lastModifiedBy>KEVIN PINEDA</cp:lastModifiedBy>
  <cp:revision>3</cp:revision>
  <dcterms:created xsi:type="dcterms:W3CDTF">2015-02-21T22:58:11Z</dcterms:created>
  <dcterms:modified xsi:type="dcterms:W3CDTF">2021-05-28T20:54:03Z</dcterms:modified>
</cp:coreProperties>
</file>