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67D8E-4B5A-4AF8-9244-AD394D0F322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13CAE-CACE-454D-9C29-783D705F2F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0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1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39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2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27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8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10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67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19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1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56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45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0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15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BA6C-255D-44CC-84BD-68177B890C7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87A9-2931-43B8-B8CB-76DDDE06DE2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Sacerdotes de la Biblia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One Stroke Script LE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sumo sacerdote tenía un yerno que también era sacerdote?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Anás</a:t>
            </a:r>
            <a:endParaRPr lang="es-MX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(Lucas 3:2; Juan 18:13)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se quedó mudo durante un tiempo?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Zacarías</a:t>
            </a: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(Lucas 1:5, 20-22,63,64)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fue castigado porque no controló a sus hijos malvados?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071942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Elí</a:t>
            </a:r>
          </a:p>
          <a:p>
            <a:pPr algn="ctr"/>
            <a:r>
              <a:rPr lang="pl-PL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(1 Sam. 2:11; 3:12,13: 4:16-18)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de Madián tenía siete hijas?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071942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Jetro</a:t>
            </a:r>
            <a:endParaRPr lang="es-MX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Ex.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2:16; 3:1)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murió en el Monte </a:t>
            </a:r>
            <a:r>
              <a:rPr lang="es-ES" sz="48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Hor</a:t>
            </a:r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071942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Aarón</a:t>
            </a: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Num.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20:27,28)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fue el jefe de trabajos cuándo el Templo fue reparado?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071942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Joiada</a:t>
            </a:r>
            <a:endParaRPr lang="es-MX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(2 Reyes 12:9-12; 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¿Cuál fue la posición de </a:t>
            </a:r>
            <a:r>
              <a:rPr lang="es-ES" sz="48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Potifera</a:t>
            </a:r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, y quién se caso con su hija?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3500438"/>
            <a:ext cx="54292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Sacerdote de 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On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,</a:t>
            </a:r>
          </a:p>
          <a:p>
            <a:pPr algn="ctr"/>
            <a:r>
              <a:rPr lang="es-MX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Se caso José</a:t>
            </a:r>
            <a:endParaRPr lang="es-MX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Gen.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41:45)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sacerdote mató a un hombre y a una mujer de Madián que había sido traída al campamento de Israel?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357694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Finees</a:t>
            </a:r>
            <a:endParaRPr lang="es-MX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Num.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25:6-8)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¿Quién era sacerdote de la familia de Itamar y también juez?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357694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Elí</a:t>
            </a: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(1 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Sam.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2:11; 4:16,18)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Nombre a dos sacerdotes que tomaron parte en el interrogatorio de Pedro y Juan.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4357694"/>
            <a:ext cx="5429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Anás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y Caifás</a:t>
            </a: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(Hechos 4:6,7,13)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  ¿Quién fue el primer sumo sacerdote?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One Stroke Script LET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00562" y="314324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Aarón</a:t>
            </a: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Ex.</a:t>
            </a:r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28:1,2)</a:t>
            </a:r>
          </a:p>
        </p:txBody>
      </p:sp>
    </p:spTree>
    <p:extLst>
      <p:ext uri="{BB962C8B-B14F-4D97-AF65-F5344CB8AC3E}">
        <p14:creationId xmlns:p14="http://schemas.microsoft.com/office/powerpoint/2010/main" val="19018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 ¿Qué rey era también "sacerdote del Dios alto?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One Stroke Script LET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00562" y="314324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Melquisedec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(Gen.14:18)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¿Quién fue sumo sacerdote después de </a:t>
            </a:r>
            <a:r>
              <a:rPr lang="es-ES" sz="48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Aaron</a:t>
            </a:r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?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One Stroke Script LET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00562" y="314324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Eleazar</a:t>
            </a: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Num.</a:t>
            </a:r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20:28)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señal fue usada para mostrar que Dios había escogido a Aaron como Su sacerdote?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One Stroke Script LET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Su vara floreció </a:t>
            </a: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Num.</a:t>
            </a:r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17:6-10)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tenía el sumo sacerdote en su pectoral?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Urim</a:t>
            </a:r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y </a:t>
            </a:r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Tumim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ES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Ex.</a:t>
            </a:r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28:30)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llevaron los sacerdotes cuándo se dividió el Río Jordán?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El Arca del Pacto</a:t>
            </a:r>
          </a:p>
          <a:p>
            <a:pPr algn="ctr"/>
            <a:r>
              <a:rPr lang="es-E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(Josué 3:15-17)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¿De qué se hacían los vestidos del sacerdote?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De lino fina</a:t>
            </a:r>
          </a:p>
          <a:p>
            <a:pPr algn="ctr"/>
            <a:r>
              <a:rPr lang="pl-PL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(Ex. 39: 27-29; 1Sam. 2:18; 22:18)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14298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¿Qué sumo sacerdote detuvo una plaga </a:t>
            </a:r>
            <a:r>
              <a:rPr lang="es-ES" sz="48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poniendose</a:t>
            </a:r>
            <a:r>
              <a:rPr lang="es-ES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One Stroke Script LET" pitchFamily="2" charset="0"/>
              </a:rPr>
              <a:t> de pie entre los vivos y los muertos?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72000" y="3857628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Aarón</a:t>
            </a:r>
          </a:p>
          <a:p>
            <a:pPr algn="ctr"/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(</a:t>
            </a:r>
            <a:r>
              <a:rPr lang="es-MX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Num.</a:t>
            </a:r>
            <a:r>
              <a:rPr lang="es-MX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Quixley LET" pitchFamily="2" charset="0"/>
              </a:rPr>
              <a:t> 16:46-50)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398</Words>
  <Application>Microsoft Office PowerPoint</Application>
  <PresentationFormat>Presentación en pantalla (4:3)</PresentationFormat>
  <Paragraphs>75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One Stroke Script LET</vt:lpstr>
      <vt:lpstr>Quixley LET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KEVIN PINEDA</cp:lastModifiedBy>
  <cp:revision>6</cp:revision>
  <dcterms:created xsi:type="dcterms:W3CDTF">2009-04-12T20:40:49Z</dcterms:created>
  <dcterms:modified xsi:type="dcterms:W3CDTF">2021-05-28T21:18:36Z</dcterms:modified>
</cp:coreProperties>
</file>