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9" r:id="rId2"/>
    <p:sldId id="281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>
      <p:cViewPr varScale="1">
        <p:scale>
          <a:sx n="67" d="100"/>
          <a:sy n="67" d="100"/>
        </p:scale>
        <p:origin x="12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C1A24-D539-457A-9BCD-7B3EA29C9549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37437D-ADEB-49DB-9164-C943B780233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020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01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655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04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383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379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570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074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523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38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9719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48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7763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791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272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697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1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46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799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79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874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60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474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8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AD02-7274-4C92-909F-BD0EC740BD9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6EF2-0D3D-4C9D-915E-5BFC17417A9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AD02-7274-4C92-909F-BD0EC740BD9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6EF2-0D3D-4C9D-915E-5BFC17417A9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AD02-7274-4C92-909F-BD0EC740BD9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6EF2-0D3D-4C9D-915E-5BFC17417A9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AD02-7274-4C92-909F-BD0EC740BD9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6EF2-0D3D-4C9D-915E-5BFC17417A9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AD02-7274-4C92-909F-BD0EC740BD9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6EF2-0D3D-4C9D-915E-5BFC17417A9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AD02-7274-4C92-909F-BD0EC740BD9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6EF2-0D3D-4C9D-915E-5BFC17417A9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AD02-7274-4C92-909F-BD0EC740BD9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6EF2-0D3D-4C9D-915E-5BFC17417A9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AD02-7274-4C92-909F-BD0EC740BD9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6EF2-0D3D-4C9D-915E-5BFC17417A9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AD02-7274-4C92-909F-BD0EC740BD9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6EF2-0D3D-4C9D-915E-5BFC17417A9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AD02-7274-4C92-909F-BD0EC740BD9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6EF2-0D3D-4C9D-915E-5BFC17417A9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EAD02-7274-4C92-909F-BD0EC740BD9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6EF2-0D3D-4C9D-915E-5BFC17417A9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EAD02-7274-4C92-909F-BD0EC740BD95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E6EF2-0D3D-4C9D-915E-5BFC17417A9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0" y="192880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Preguntas sobre José</a:t>
            </a:r>
            <a:endParaRPr lang="en-US" sz="66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071546"/>
            <a:ext cx="92869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¿Qué significaba el sueño del faraón que José interpretó? 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571876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Que habría 7 años de abundancia y 7 años de hambruna y escases</a:t>
            </a:r>
          </a:p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Génesis 41:1-33.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071546"/>
            <a:ext cx="92869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¿Qué fue lo que José contó a sus hermanos que hizo que se enojaran con él? 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57187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Su sueño</a:t>
            </a:r>
          </a:p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Génesis 37:5-7.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071546"/>
            <a:ext cx="92869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¿Qué objeto fue encontrado en la bolsa de Benjamín que lo metió en problemas? 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57187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La copa de José </a:t>
            </a:r>
          </a:p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Génesis 44:2-12.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071546"/>
            <a:ext cx="92869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¿Cómo reaccionaron los hermanos de José cuando les reveló su identidad? 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57187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err="1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Tuvierón</a:t>
            </a:r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miedo</a:t>
            </a:r>
          </a:p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Génesis 45:3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071546"/>
            <a:ext cx="92869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¿En dónde fue la reunión entre José y sus hermanos?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57187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En casa de </a:t>
            </a:r>
            <a:r>
              <a:rPr lang="es-MX" sz="4000" b="1" dirty="0" err="1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Jose</a:t>
            </a:r>
            <a:endParaRPr lang="es-MX" sz="4000" b="1" dirty="0">
              <a:solidFill>
                <a:schemeClr val="bg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Génesis 44:14; 45:15.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071546"/>
            <a:ext cx="92869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¿Quién intentó seducir a José? 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57187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La esposa de </a:t>
            </a:r>
            <a:r>
              <a:rPr lang="es-MX" sz="4000" b="1" dirty="0" err="1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Potifar</a:t>
            </a:r>
            <a:endParaRPr lang="es-MX" sz="4000" b="1" dirty="0">
              <a:solidFill>
                <a:schemeClr val="bg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Génesis 39.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07154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¿Cómo se llamaban los hijos de José? 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57187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Manases y </a:t>
            </a:r>
            <a:r>
              <a:rPr lang="es-MX" sz="4000" b="1" dirty="0" err="1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Efrain</a:t>
            </a:r>
            <a:endParaRPr lang="es-MX" sz="4000" b="1" dirty="0">
              <a:solidFill>
                <a:schemeClr val="bg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Génesis 48:1.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071546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¿Cómo se llamaba el oficial del faraón cuya esposa intentó seducir a José? 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57187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err="1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Potifar</a:t>
            </a:r>
            <a:endParaRPr lang="es-MX" sz="4000" b="1" dirty="0">
              <a:solidFill>
                <a:schemeClr val="bg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Génesis 39.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071546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¿Quién era la madre de José y Benjamín?  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57187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Raquel</a:t>
            </a:r>
          </a:p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Génesis 35:24.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071546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¿A dónde fue llevado José después de que la esposa de </a:t>
            </a:r>
            <a:r>
              <a:rPr lang="es-ES" sz="4400" b="1" dirty="0" err="1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Potifar</a:t>
            </a:r>
            <a:r>
              <a:rPr lang="es-ES" sz="44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 lo acusó de haber intentado aprovecharse de ella? 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57187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A la </a:t>
            </a:r>
            <a:r>
              <a:rPr lang="es-MX" sz="4000" b="1" dirty="0" err="1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Carcel</a:t>
            </a:r>
            <a:endParaRPr lang="es-MX" sz="4000" b="1" dirty="0">
              <a:solidFill>
                <a:schemeClr val="bg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Génesis 39:19-23.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071546"/>
            <a:ext cx="92869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En el sueño acerca de los siete años de hambre que vendrían sobre Egipto,       ¿qué animales vio el faraón?</a:t>
            </a: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28794" y="4000504"/>
            <a:ext cx="5357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Vacas </a:t>
            </a:r>
          </a:p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Génesis 41:25-27.</a:t>
            </a:r>
            <a:endParaRPr lang="en-US" sz="4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071546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¿A quiénes fue vendido José por sus hermanos? 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57187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A una caravana de Ismaelitas</a:t>
            </a:r>
          </a:p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Génesis 37:12-36.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071546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¿Quién se ofreció a tomar el lugar de Benjamín cuando José amenazó con hacerlo su esclavo? 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57187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err="1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Juda</a:t>
            </a:r>
            <a:endParaRPr lang="es-MX" sz="4000" b="1" dirty="0">
              <a:solidFill>
                <a:schemeClr val="bg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Génesis 44:18-33.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071546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¿En dónde ordenó José esconder su copa de plata? 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57187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En el costal del hermano menor</a:t>
            </a:r>
          </a:p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Génesis 44:2-12.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07154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¿Por cuántas piezas se vendió a José? 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0" y="357187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20 piezas de plata </a:t>
            </a:r>
          </a:p>
          <a:p>
            <a:pPr algn="ctr"/>
            <a:r>
              <a:rPr lang="es-MX" sz="4000" b="1" dirty="0" err="1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Gen.</a:t>
            </a:r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 37:28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071546"/>
            <a:ext cx="92869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¿A qué país fue llevado José luego de ser vendido por sus hermanos? </a:t>
            </a: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71670" y="3714752"/>
            <a:ext cx="5357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Egipto</a:t>
            </a:r>
          </a:p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Génesis 37:12-28.</a:t>
            </a:r>
            <a:endParaRPr lang="en-US" sz="4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071546"/>
            <a:ext cx="92869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¿Qué le regaló Jacob a José que causó que sus hermanos tuviesen celos de él? </a:t>
            </a:r>
            <a:endParaRPr lang="en-US" sz="40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357290" y="3714752"/>
            <a:ext cx="64294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Una túnica de colores</a:t>
            </a:r>
          </a:p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Génesis 37:3, 4</a:t>
            </a:r>
            <a:endParaRPr lang="en-US" sz="4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071546"/>
            <a:ext cx="92869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¿Cuál  era el nombre de la esposa de José? 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000232" y="3286124"/>
            <a:ext cx="64294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err="1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Asenat</a:t>
            </a:r>
            <a:endParaRPr lang="es-MX" sz="4000" b="1" dirty="0">
              <a:solidFill>
                <a:schemeClr val="bg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Génesis 41:50. </a:t>
            </a:r>
            <a:endParaRPr lang="en-US" sz="4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071546"/>
            <a:ext cx="92869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 Cuando José fue vendido como esclavo, ¿quién lo compró? 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00166" y="3571876"/>
            <a:ext cx="6429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err="1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Potifar</a:t>
            </a:r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, Capitán de la guardia de Faraón.  </a:t>
            </a:r>
          </a:p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Génesis 39:1. </a:t>
            </a:r>
            <a:endParaRPr lang="en-US" sz="4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071546"/>
            <a:ext cx="92869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 Para impedir que mataran a José, ¿qué sugirió Rubén? 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00166" y="3571876"/>
            <a:ext cx="6429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Que lo arrojaran a un pozo</a:t>
            </a:r>
          </a:p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Génesis 37:21- 22.</a:t>
            </a:r>
            <a:endParaRPr lang="en-US" sz="4000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071546"/>
            <a:ext cx="92869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 ¿Qué don tenían en común José y Daniel? 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00166" y="3571876"/>
            <a:ext cx="6429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Interpretar sueños</a:t>
            </a:r>
          </a:p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Génesis 41:1-36; Daniel 2:24-45.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071546"/>
            <a:ext cx="928690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b="1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95000"/>
                  </a:schemeClr>
                </a:solidFill>
              </a:rPr>
              <a:t> ¿A qué funcionarios del faraón interpretó José sus sueños mientras estaba en prisión? </a:t>
            </a:r>
            <a:endParaRPr lang="en-US" sz="4400" b="1" dirty="0">
              <a:ln>
                <a:solidFill>
                  <a:sysClr val="windowText" lastClr="000000"/>
                </a:solidFill>
              </a:ln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00166" y="3571876"/>
            <a:ext cx="64294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Al copero real</a:t>
            </a:r>
          </a:p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Al panadero real</a:t>
            </a:r>
          </a:p>
          <a:p>
            <a:pPr algn="ctr"/>
            <a:r>
              <a:rPr lang="es-MX" sz="4000" b="1" dirty="0">
                <a:solidFill>
                  <a:schemeClr val="bg1"/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Black" pitchFamily="34" charset="0"/>
              </a:rPr>
              <a:t>Génesis 40:1-13.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jos</Template>
  <TotalTime>12</TotalTime>
  <Words>480</Words>
  <Application>Microsoft Office PowerPoint</Application>
  <PresentationFormat>Presentación en pantalla (4:3)</PresentationFormat>
  <Paragraphs>91</Paragraphs>
  <Slides>23</Slides>
  <Notes>23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KEVIN</dc:creator>
  <cp:lastModifiedBy>KEVIN PINEDA</cp:lastModifiedBy>
  <cp:revision>1</cp:revision>
  <dcterms:created xsi:type="dcterms:W3CDTF">2016-09-24T22:37:43Z</dcterms:created>
  <dcterms:modified xsi:type="dcterms:W3CDTF">2021-05-28T21:29:31Z</dcterms:modified>
</cp:coreProperties>
</file>