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52480-BBD9-4E62-9AE7-03A04B9589C6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57569-9E8D-45A1-9DB6-F3BC8CDFDA86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FB6A1-36B9-4CD0-859A-86CCD7B16C8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Preguntas de la Biblia	Biblioteca del ministerio juvenil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F678-E9BA-4AA0-B694-62EEF207BAD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889F-80C2-406E-9BDE-416594AD204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F678-E9BA-4AA0-B694-62EEF207BAD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889F-80C2-406E-9BDE-416594AD204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F678-E9BA-4AA0-B694-62EEF207BAD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889F-80C2-406E-9BDE-416594AD204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F678-E9BA-4AA0-B694-62EEF207BAD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889F-80C2-406E-9BDE-416594AD204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F678-E9BA-4AA0-B694-62EEF207BAD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889F-80C2-406E-9BDE-416594AD204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F678-E9BA-4AA0-B694-62EEF207BAD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889F-80C2-406E-9BDE-416594AD204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F678-E9BA-4AA0-B694-62EEF207BAD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889F-80C2-406E-9BDE-416594AD204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F678-E9BA-4AA0-B694-62EEF207BAD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889F-80C2-406E-9BDE-416594AD204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F678-E9BA-4AA0-B694-62EEF207BAD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889F-80C2-406E-9BDE-416594AD204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F678-E9BA-4AA0-B694-62EEF207BAD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889F-80C2-406E-9BDE-416594AD204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6F678-E9BA-4AA0-B694-62EEF207BAD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889F-80C2-406E-9BDE-416594AD204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6F678-E9BA-4AA0-B694-62EEF207BADB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7889F-80C2-406E-9BDE-416594AD204C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221455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 Ocupaciones en la Biblia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0" y="4286256"/>
            <a:ext cx="57864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Busca las ocupaciones de los siguientes personajes.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 1. ____________Débora (Jueces 4:4)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857224" y="857232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Profetisa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192880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2. ____________Lucas (Col. 4:14)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000100" y="1857364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Médico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30718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3. ____________Amos (Amos 7:14)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4348" y="2928934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Recolector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0" y="41433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4. ____________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Esau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(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Gen.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2S:27) 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928662" y="3929066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Cazador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0" y="52863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5. ____________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Giezi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(2 Reyes 4:12)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1214414" y="5143512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Criado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  6. ____________Caifás (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Mat.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26:57)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857224" y="857232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Sacerdote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192880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 7. ____________Poncio 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Pilato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(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Mat.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27:2)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14348" y="1857364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Gobernador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30718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 8. ____________Gedeón (Jueces 6:11)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857224" y="2928934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Agricultor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0" y="41433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 </a:t>
            </a:r>
            <a:r>
              <a:rPr lang="fr-FR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9. ____________ José de Nazareth (Mat. 2:19)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857224" y="4000504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Carpintero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0" y="52863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10. ___________Demetrio (Hechos 19:24)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1000100" y="5143512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Platero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11</a:t>
            </a:r>
            <a:r>
              <a:rPr lang="pt-BR" sz="2800" b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. ___________Alejandro </a:t>
            </a:r>
            <a:r>
              <a:rPr lang="pt-BR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(2 </a:t>
            </a:r>
            <a:r>
              <a:rPr lang="pt-BR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Tim</a:t>
            </a:r>
            <a:r>
              <a:rPr lang="pt-BR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. 4:14)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071538" y="857232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Herrero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542926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15. ___________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Tubal-cain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(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Gen.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4:22)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85786" y="5286388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Artesano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185736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12. __________________Aquila y 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Pricila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(Hechos 18:2,3)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928662" y="1714488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Fabrican Tiendas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0" y="314324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13. ___________Caín (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Gen.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4:2) 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714348" y="3071810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Labrador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0" y="442913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14</a:t>
            </a:r>
            <a:r>
              <a:rPr lang="es-ES" sz="2800" b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. ___________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Andres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(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Mat.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4:18)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857224" y="4286256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Pescador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16. _____________Felipe (</a:t>
            </a:r>
            <a:r>
              <a:rPr lang="pt-BR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Hechos</a:t>
            </a:r>
            <a:r>
              <a:rPr lang="pt-BR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21:8)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85786" y="857232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Evangelista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542926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20. ___________Noé (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Gen.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9:20)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85786" y="5286388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Labrador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207167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17. ___________Esdras (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Ezra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7:6)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857224" y="1928802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Escriba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0" y="314324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18. ___________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Nimrod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(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Gen.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10:8,9) 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928662" y="3071810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Cazador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0" y="435769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19. ____________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Zenas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(Tito 3:13)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857224" y="4286256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Interprete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21. ___________Herodes (Mat. 2:1)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357290" y="857232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Rey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542926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25. ___________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Booz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(Ruth 2:3)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85786" y="5286388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Labrador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207167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22. ___________Abel (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Gen.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4:2)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142976" y="2000240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Pastor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0" y="314324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23. ______________Lidia (Hechos 16:14) 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857224" y="3071810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Comerciante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0" y="435769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24. ___________Mateo (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Mat.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9:9)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857224" y="4286256"/>
            <a:ext cx="1928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Publicano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26. ___________Elí (1 Sam. 2:11</a:t>
            </a:r>
            <a:r>
              <a:rPr lang="es-MX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)</a:t>
            </a:r>
            <a:endParaRPr lang="pt-BR" sz="2800" b="1" dirty="0">
              <a:ln w="12700">
                <a:solidFill>
                  <a:schemeClr val="bg1"/>
                </a:solidFill>
              </a:ln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14348" y="857232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Sacerdote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542926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30. ___________Josué (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Ex.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17:9)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071538" y="5286388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Militar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207167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27. __________________ 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Gamaliel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(Hechos 22:3)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85786" y="2000240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Maestro de la ley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0" y="314324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28. ___________Pedro (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Mat.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4:18) 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857224" y="3071810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Pescador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0" y="435769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29. _______________Daniel (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Dan.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2:48) 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928662" y="4286256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Gobernador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  <p:bldP spid="1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100010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3</a:t>
            </a:r>
            <a:r>
              <a:rPr lang="es-MX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1</a:t>
            </a:r>
            <a:r>
              <a:rPr lang="pl-PL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. ___________</a:t>
            </a:r>
            <a:r>
              <a:rPr lang="es-MX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________</a:t>
            </a:r>
            <a:r>
              <a:rPr lang="pl-PL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Hiram (1 Reyes 7:13, 14)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14348" y="857232"/>
            <a:ext cx="3357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Escultor(artesano)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0" y="228599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32. _________________Nicodemo (Juan 3:1)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4348" y="2143116"/>
            <a:ext cx="3286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Maestro de la ley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0" y="364331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33. ___________David (1 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Sam.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16:11-13) 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071538" y="3571876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Pastor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0" y="51435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34. ___________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Baruc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(</a:t>
            </a:r>
            <a:r>
              <a:rPr lang="es-ES" sz="2800" b="1" dirty="0" err="1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Jer.</a:t>
            </a:r>
            <a:r>
              <a:rPr lang="es-ES" sz="2800" b="1" dirty="0">
                <a:ln w="12700"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Arial Black" pitchFamily="34" charset="0"/>
                <a:cs typeface="Aharoni" pitchFamily="2" charset="-79"/>
              </a:rPr>
              <a:t> 36:4)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857224" y="5000636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3200" b="1" dirty="0">
                <a:solidFill>
                  <a:srgbClr val="FF0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</a:rPr>
              <a:t>Escriba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455</Words>
  <Application>Microsoft Office PowerPoint</Application>
  <PresentationFormat>Presentación en pantalla (4:3)</PresentationFormat>
  <Paragraphs>86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pedro</dc:creator>
  <cp:lastModifiedBy>KEVIN PINEDA</cp:lastModifiedBy>
  <cp:revision>7</cp:revision>
  <dcterms:created xsi:type="dcterms:W3CDTF">2009-04-09T13:18:56Z</dcterms:created>
  <dcterms:modified xsi:type="dcterms:W3CDTF">2021-05-28T21:35:18Z</dcterms:modified>
</cp:coreProperties>
</file>