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1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>
      <p:cViewPr varScale="1">
        <p:scale>
          <a:sx n="67" d="100"/>
          <a:sy n="67" d="100"/>
        </p:scale>
        <p:origin x="128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78A3FC-83AF-4C12-8A9F-B56E2E273021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A6676-5AC7-4B7D-9784-94B6EC6FC30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132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6516403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2493817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30217513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19606226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12385887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13193875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19564299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20969099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33810833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25439752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1794200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23507211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13505520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230088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40995594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2556573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574896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3391923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2492017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633805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2874819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4114666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27809881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2846452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9D4C1-5E09-4710-B339-62CB374C8A25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7AE7-BB7E-4DFD-91DD-B0DEC92E6C0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9D4C1-5E09-4710-B339-62CB374C8A25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7AE7-BB7E-4DFD-91DD-B0DEC92E6C0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9D4C1-5E09-4710-B339-62CB374C8A25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7AE7-BB7E-4DFD-91DD-B0DEC92E6C0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9D4C1-5E09-4710-B339-62CB374C8A25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7AE7-BB7E-4DFD-91DD-B0DEC92E6C0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9D4C1-5E09-4710-B339-62CB374C8A25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7AE7-BB7E-4DFD-91DD-B0DEC92E6C0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9D4C1-5E09-4710-B339-62CB374C8A25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7AE7-BB7E-4DFD-91DD-B0DEC92E6C0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9D4C1-5E09-4710-B339-62CB374C8A25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7AE7-BB7E-4DFD-91DD-B0DEC92E6C0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9D4C1-5E09-4710-B339-62CB374C8A25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7AE7-BB7E-4DFD-91DD-B0DEC92E6C0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9D4C1-5E09-4710-B339-62CB374C8A25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7AE7-BB7E-4DFD-91DD-B0DEC92E6C0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9D4C1-5E09-4710-B339-62CB374C8A25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7AE7-BB7E-4DFD-91DD-B0DEC92E6C0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9D4C1-5E09-4710-B339-62CB374C8A25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7AE7-BB7E-4DFD-91DD-B0DEC92E6C0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9D4C1-5E09-4710-B339-62CB374C8A25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87AE7-BB7E-4DFD-91DD-B0DEC92E6C0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378619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Responde Correctamente</a:t>
            </a:r>
            <a:endParaRPr lang="en-US" sz="4400" b="1" dirty="0">
              <a:ln w="28575">
                <a:solidFill>
                  <a:sysClr val="windowText" lastClr="000000"/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Gill Sans Ultra Bold Condensed" pitchFamily="34" charset="0"/>
              <a:cs typeface="FrankRuehl" pitchFamily="34" charset="-79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0" y="1142984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dirty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Libros  de la Biblia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3643314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Pablo</a:t>
            </a:r>
          </a:p>
          <a:p>
            <a:pPr algn="ctr"/>
            <a:r>
              <a:rPr lang="es-MX" sz="4800" dirty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1 Timoteo 1:2; 2 Timoteo 1:2.</a:t>
            </a:r>
          </a:p>
          <a:p>
            <a:pPr algn="ctr"/>
            <a:r>
              <a:rPr lang="es-MX" sz="4800" dirty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 </a:t>
            </a:r>
            <a:endParaRPr lang="en-US" sz="4800" b="1" dirty="0">
              <a:ln w="28575">
                <a:solidFill>
                  <a:sysClr val="windowText" lastClr="000000"/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Gill Sans Ultra Bold Condensed" pitchFamily="34" charset="0"/>
              <a:cs typeface="FrankRuehl" pitchFamily="34" charset="-79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0" y="121442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  ¿Quién escribió las cartas a Timoteo?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364331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Salmos 119</a:t>
            </a:r>
          </a:p>
          <a:p>
            <a:pPr algn="ctr"/>
            <a:r>
              <a:rPr lang="es-MX" sz="4800" dirty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 </a:t>
            </a:r>
            <a:endParaRPr lang="en-US" sz="4800" b="1" dirty="0">
              <a:ln w="28575">
                <a:solidFill>
                  <a:sysClr val="windowText" lastClr="000000"/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Gill Sans Ultra Bold Condensed" pitchFamily="34" charset="0"/>
              <a:cs typeface="FrankRuehl" pitchFamily="34" charset="-79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0" y="121442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¿Cuál es el capítulo más largo de la Biblia?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364331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Falso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21442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¿Santiago es un libro del Antiguo Testamento?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364331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Pentateuco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21442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¿Cómo es llamado el grupo de los cinco primeros libros de la Biblia?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364331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Mateo, Marcos, Lucas y Juan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21442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¿Cuáles libros de la Biblia relatan las historias de Jesús?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364331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Pablo y Timoteo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21442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¿Quiénes escribieron la carta a los Filipenses?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364331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Esdras, Nehemías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21442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¿Qué libros de la Biblia narran la reconstrucción de Jerusalén?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364331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2, Rut y Ester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21442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 ¿Cuántos libros de la Biblia tienen nombre de Mujer?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364331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Génesis, Éxodo, Levítico, Numero, Deuteronomio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21442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¿Cuáles son los primeros cinco libros del Antiguo Testamento?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364331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27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21442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¿Cuántos libros contiene el Nuevo Testamento?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378619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dirty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Salmos</a:t>
            </a:r>
            <a:endParaRPr lang="en-US" sz="4400" b="1" dirty="0">
              <a:ln w="28575">
                <a:solidFill>
                  <a:sysClr val="windowText" lastClr="000000"/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Gill Sans Ultra Bold Condensed" pitchFamily="34" charset="0"/>
              <a:cs typeface="FrankRuehl" pitchFamily="34" charset="-79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0" y="207167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¿Qué libro de la Biblia tiene 150 canciones?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364331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Moisés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21442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¿Quién escribió los primeros cinco libros del Antiguo Testamento?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364331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Efesios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214422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De los siguientes libros, ¿cuál no forma parte del Antiguo Testamento?:a) Efesios. b) Ester. c) Esdras.</a:t>
            </a:r>
          </a:p>
          <a:p>
            <a:pPr algn="ctr"/>
            <a:r>
              <a:rPr lang="es-ES" sz="3600" dirty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364331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 err="1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Jeremias</a:t>
            </a:r>
            <a:r>
              <a:rPr lang="es-MX" sz="4800" dirty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21442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 ¿Quién escribió el libro de la Biblia llamado Lamentaciones? </a:t>
            </a:r>
          </a:p>
          <a:p>
            <a:pPr algn="ctr"/>
            <a:r>
              <a:rPr lang="es-ES" sz="3600" dirty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364331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Apocalipsis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214422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  </a:t>
            </a:r>
          </a:p>
          <a:p>
            <a:pPr algn="ctr"/>
            <a:r>
              <a:rPr lang="es-ES" sz="3600" dirty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¿Cuál es el último libro de la Biblia?</a:t>
            </a:r>
          </a:p>
          <a:p>
            <a:pPr algn="ctr"/>
            <a:endParaRPr lang="es-ES" sz="3600" dirty="0">
              <a:ln>
                <a:solidFill>
                  <a:sysClr val="windowText" lastClr="000000"/>
                </a:solidFill>
              </a:ln>
              <a:solidFill>
                <a:schemeClr val="accent6">
                  <a:lumMod val="75000"/>
                </a:schemeClr>
              </a:solidFill>
              <a:latin typeface="Berlin Sans FB Demi" pitchFamily="34" charset="0"/>
            </a:endParaRPr>
          </a:p>
          <a:p>
            <a:pPr algn="ctr"/>
            <a:r>
              <a:rPr lang="es-ES" sz="3600" dirty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364331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39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214422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  ¿Cuántos libros tiene el Antiguo Testamento? </a:t>
            </a:r>
          </a:p>
          <a:p>
            <a:pPr algn="ctr"/>
            <a:endParaRPr lang="es-ES" sz="3600" dirty="0">
              <a:ln>
                <a:solidFill>
                  <a:sysClr val="windowText" lastClr="000000"/>
                </a:solidFill>
              </a:ln>
              <a:solidFill>
                <a:schemeClr val="accent6">
                  <a:lumMod val="75000"/>
                </a:schemeClr>
              </a:solidFill>
              <a:latin typeface="Berlin Sans FB Demi" pitchFamily="34" charset="0"/>
            </a:endParaRPr>
          </a:p>
          <a:p>
            <a:pPr algn="ctr"/>
            <a:r>
              <a:rPr lang="es-ES" sz="3600" dirty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378619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dirty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Éxodo</a:t>
            </a:r>
            <a:endParaRPr lang="en-US" sz="4400" b="1" dirty="0">
              <a:ln w="28575">
                <a:solidFill>
                  <a:sysClr val="windowText" lastClr="000000"/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Gill Sans Ultra Bold Condensed" pitchFamily="34" charset="0"/>
              <a:cs typeface="FrankRuehl" pitchFamily="34" charset="-79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0" y="207167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¿Cuál es el segundo libro de la Biblia?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457200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Nacimiento de Moisés</a:t>
            </a:r>
          </a:p>
          <a:p>
            <a:pPr algn="ctr"/>
            <a:r>
              <a:rPr lang="es-MX" sz="3600" b="1" dirty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Gill Sans Ultra Bold Condensed" pitchFamily="34" charset="0"/>
                <a:cs typeface="FrankRuehl" pitchFamily="34" charset="-79"/>
              </a:rPr>
              <a:t>Éxodo</a:t>
            </a:r>
            <a:r>
              <a:rPr lang="es-MX" sz="3600" b="1" dirty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  <a:cs typeface="FrankRuehl" pitchFamily="34" charset="-79"/>
              </a:rPr>
              <a:t> 2</a:t>
            </a:r>
            <a:endParaRPr lang="en-US" sz="3600" b="1" dirty="0">
              <a:ln w="28575">
                <a:solidFill>
                  <a:sysClr val="windowText" lastClr="000000"/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Gill Sans Ultra Bold Condensed" pitchFamily="34" charset="0"/>
              <a:cs typeface="FrankRuehl" pitchFamily="34" charset="-79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0" y="1214422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¿Cuál evento NO pasó durante los tiempos del Nuevo Testamento: el nacimiento de la iglesia, el nacimiento de Jesús, o el nacimiento de Moisés?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364331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El Antiguo Testamento</a:t>
            </a:r>
            <a:endParaRPr lang="en-US" sz="3600" b="1" dirty="0">
              <a:ln w="28575">
                <a:solidFill>
                  <a:sysClr val="windowText" lastClr="000000"/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Gill Sans Ultra Bold Condensed" pitchFamily="34" charset="0"/>
              <a:cs typeface="FrankRuehl" pitchFamily="34" charset="-79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0" y="121442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¿Cuál de los dos testamentos de la Biblia relata la historia de la torre de Babel?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364331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Job</a:t>
            </a:r>
            <a:endParaRPr lang="en-US" sz="4800" b="1" dirty="0">
              <a:ln w="28575">
                <a:solidFill>
                  <a:sysClr val="windowText" lastClr="000000"/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Gill Sans Ultra Bold Condensed" pitchFamily="34" charset="0"/>
              <a:cs typeface="FrankRuehl" pitchFamily="34" charset="-79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0" y="121442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A un hombre del Antiguo Testamento le quitaron todo lo que tenía pero nunca maldijo a Dios. ¿Quién era?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364331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Malaquías </a:t>
            </a:r>
            <a:endParaRPr lang="en-US" sz="4800" b="1" dirty="0">
              <a:ln w="28575">
                <a:solidFill>
                  <a:sysClr val="windowText" lastClr="000000"/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Gill Sans Ultra Bold Condensed" pitchFamily="34" charset="0"/>
              <a:cs typeface="FrankRuehl" pitchFamily="34" charset="-79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0" y="121442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 ¿Cuál es el último libro del Antiguo Testamento?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364331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Patmos</a:t>
            </a:r>
          </a:p>
          <a:p>
            <a:pPr algn="ctr"/>
            <a:r>
              <a:rPr lang="es-MX" sz="4800" dirty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Apocalipsis 1:9. </a:t>
            </a:r>
            <a:endParaRPr lang="en-US" sz="4800" b="1" dirty="0">
              <a:ln w="28575">
                <a:solidFill>
                  <a:sysClr val="windowText" lastClr="000000"/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Gill Sans Ultra Bold Condensed" pitchFamily="34" charset="0"/>
              <a:cs typeface="FrankRuehl" pitchFamily="34" charset="-79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0" y="121442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 ¿En qué isla estaba el apóstol Juan cuando escribió el libro del Apocalipsis?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364331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Proverbios </a:t>
            </a:r>
            <a:endParaRPr lang="en-US" sz="4800" b="1" dirty="0">
              <a:ln w="28575">
                <a:solidFill>
                  <a:sysClr val="windowText" lastClr="000000"/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Gill Sans Ultra Bold Condensed" pitchFamily="34" charset="0"/>
              <a:cs typeface="FrankRuehl" pitchFamily="34" charset="-79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0" y="121442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  ¿Qué libro de la Biblia fue escrito por el rey Salomón? </a:t>
            </a:r>
          </a:p>
          <a:p>
            <a:pPr algn="ctr"/>
            <a:endParaRPr lang="es-ES" sz="3600" dirty="0">
              <a:ln>
                <a:solidFill>
                  <a:sysClr val="windowText" lastClr="000000"/>
                </a:solidFill>
              </a:ln>
              <a:solidFill>
                <a:schemeClr val="accent6">
                  <a:lumMod val="75000"/>
                </a:schemeClr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libros</Template>
  <TotalTime>6</TotalTime>
  <Words>626</Words>
  <Application>Microsoft Office PowerPoint</Application>
  <PresentationFormat>Presentación en pantalla (4:3)</PresentationFormat>
  <Paragraphs>108</Paragraphs>
  <Slides>24</Slides>
  <Notes>24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9" baseType="lpstr">
      <vt:lpstr>Arial</vt:lpstr>
      <vt:lpstr>Berlin Sans FB Demi</vt:lpstr>
      <vt:lpstr>Calibri</vt:lpstr>
      <vt:lpstr>Gill Sans Ultra Bold Condensed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</dc:creator>
  <cp:lastModifiedBy>KEVIN PINEDA</cp:lastModifiedBy>
  <cp:revision>2</cp:revision>
  <dcterms:created xsi:type="dcterms:W3CDTF">2015-08-15T23:36:48Z</dcterms:created>
  <dcterms:modified xsi:type="dcterms:W3CDTF">2021-05-28T21:44:01Z</dcterms:modified>
</cp:coreProperties>
</file>