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6"/>
  </p:notesMasterIdLst>
  <p:sldIdLst>
    <p:sldId id="263" r:id="rId2"/>
    <p:sldId id="302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2" r:id="rId37"/>
    <p:sldId id="294" r:id="rId38"/>
    <p:sldId id="295" r:id="rId39"/>
    <p:sldId id="296" r:id="rId40"/>
    <p:sldId id="297" r:id="rId41"/>
    <p:sldId id="298" r:id="rId42"/>
    <p:sldId id="299" r:id="rId43"/>
    <p:sldId id="300" r:id="rId44"/>
    <p:sldId id="301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3A90B"/>
    <a:srgbClr val="0823AC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67" d="100"/>
          <a:sy n="67" d="100"/>
        </p:scale>
        <p:origin x="128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662C4A-B763-4863-806E-512B849773F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268E9B-DDB2-472C-BEEB-9D35CEA2E8A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279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2488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450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25752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5587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97063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35660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43684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9770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4674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7472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78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24221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677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5521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11429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1415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54149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50252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320845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81863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8500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883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23409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5579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27643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6601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10077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723521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50751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674896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21508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889325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8677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46883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5152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944071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29590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050745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13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420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6172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2672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1476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A55A6-74B6-4D78-BB9C-63CEC97E964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1947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A15F8-EFA9-4F59-8985-B317B0D0F01A}" type="datetimeFigureOut">
              <a:rPr lang="en-US" smtClean="0"/>
              <a:pPr/>
              <a:t>5/28/2021</a:t>
            </a:fld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AB1A5-F6D7-4A1E-B120-28A0B513256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66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Hechos de los Apóstoles</a:t>
            </a:r>
            <a:endParaRPr lang="en-US" sz="66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Contesta correctamente las preguntas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 ¿A quiénes ayudaba la mujer a la cual Pedro resucitó en Jope mediante el poder de Dios?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Viudas y Enfermos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9:36-42.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¿Con quién fue Pablo en sus viajes misioneros?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Bernabé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13:2 - 42.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¿A qué pariente de Pedro sanó Jesús de una fiebre?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A su suegra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Mateo 8:14- 15.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el centurión que mandó a buscar a Pedro para que predicase en su casa?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Cornelio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sucedió la noche en que Herodes estaba a punto de sacar a Pedro de la cárcel para someterlo a juicio?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Un Ángel lo libero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12:1-16.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¿Cuál era el nombre del esclavo de Filemón por el que intercedió Pablo?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Onésimo 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Filemón 1:8-16.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la mujer que se convirtió en la ciudad de Filipos e invitó a Pablo a hospedarse en su casa?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Lidia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16:11-15.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fue elegido por el Señor para remplazar a Judas?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Matías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1:12-26.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el paralítico a quien Pedro sanó en la ciudad de Lida?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Eneas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9:32-35.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Responda verdadero o falso. ¿Perdió Saulo su vista cuando conoció a Cristo camino a Emaús?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Falso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0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Verdadero o falso: ¿El apóstol Pablo vivió en el tiempo del Antiguo Testamento?</a:t>
            </a:r>
            <a:endParaRPr lang="en-US" sz="40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071538" y="3500438"/>
            <a:ext cx="371477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Falso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Hechos  9. 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fue el primer mártir cristiano?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Esteban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7.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predicó el evangelio en la ciudad de Samaria?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Felipe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8:5.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¿En qué ciudad unos judíos apedrearon al apóstol Pablo?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Listra</a:t>
            </a:r>
            <a:endParaRPr lang="es-MX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14:18-23.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era el hombre que había ido a Jerusalén a adorar y al cual Felipe le habló de Jesús?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Un eunuco de la Reina de los Etíopes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8:26-40.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escribió las cartas a Timoteo?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Pablo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1 Timoteo 1:2;             2 Timoteo 1:2.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¿A quién sanó Pedro a la entrada del templo llamado la Hermosa?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A un hombre cojo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3:1-9.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¿Con quiénes trabajó Pablo un tiempo haciendo tiendas de campaña?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Aquila y su esposa </a:t>
            </a:r>
            <a:r>
              <a:rPr lang="es-MX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priscila</a:t>
            </a:r>
            <a:endParaRPr lang="es-MX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18:3.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libro leía el eunuco oficial de la reina de Etiopía al cual encontró Felipe?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Isaias</a:t>
            </a:r>
            <a:endParaRPr lang="es-MX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8:26-28.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nacionalidad tenía el padre de Timoteo?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Griega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16:1-3.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 ¿Qué persona envió Dios a Saulo para que recobrara la vista y fuese bautizado?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Ananías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9:10-19.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día descendió el Espíritu Santo?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El día de pentecostés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2:1-4.</a:t>
            </a:r>
            <a:endParaRPr lang="en-US" sz="4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¿Con quiénes se reunió Cornelio en su casa para esperar a Pedro?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Parientes y amigos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10:24.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¿A cuántos hombres envió Cornelio a buscar a Pedro?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Tres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10:17-48.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¿En qué mintieron Ananías y Safira al Espíritu Santo?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En la cantidad de dinero que dieron.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5:1-11.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pensaron los habitantes de </a:t>
            </a:r>
            <a:r>
              <a:rPr lang="es-ES" sz="4400" dirty="0" err="1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Listra</a:t>
            </a:r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 cuando Pablo y Bernabé sanaron a un hombre cojo de nacimiento?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Que eran dioses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14:8-12.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¿Hacia dónde se dirigía Pablo junto con otros presos en el viaje en el cual el barco naufragó?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Italia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27:21-26.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fue rescatado de la prisión por un ángel?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Pedro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12:1-17.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el funcionario principal de la isla de Malta que hospedó a Pablo durante tres días?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Publio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28:7.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¿A quiénes eligieron los apóstoles para acompañar a Pablo y Bernabé a Antioquía?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 err="1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Barsabas</a:t>
            </a:r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 y Silas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15:22.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es conocido como el “apóstol a los gentiles”?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Pablo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Efesios 3:1-13.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ofreció dinero para recibir el poder del Espíritu Santo?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Simón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8:18-19.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hacían Pablo y Silas a media noche mientras estaban en una cárcel en Filipos?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Cantaban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16:25.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¿Por cuánto tiempo estuvo ciego Saulo?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Tres Días 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9:9.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ocurrió en la isla de Malta después que Pablo oró por el padre de Publio y fue sanado?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Venían los enfermos y los sanaba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28:8-10.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¿En qué lugar se les llamó por primera vez “cristianos” a los seguidores de Cristo?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Antioquia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11:26.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¿Quién luchó contra las fieras en Éfeso?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t-B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Pablo</a:t>
            </a:r>
          </a:p>
          <a:p>
            <a:pPr algn="ctr"/>
            <a:r>
              <a:rPr lang="pt-BR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1 Coríntios 15:32                   1 Coríntios 1:1</a:t>
            </a:r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214422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cosas vio Esteban antes de ser apedreado?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715040" cy="25545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El cielo abierto y al hijo del hombre sentado a la diestra de Dios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7:56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el hombre a quien Cristo le habló cuando iba camino a Damasco?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Saulo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9:1-9.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¿Qué criaturas vio Pedro salir de una sábana en un sueño?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938992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Cuadrúpedos, Fieras, reptiles, aves.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10:12; 11:6.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fue el sonido que se escuchó en la venida del Espíritu Santo?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Cómo un viento fuerte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2:2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¿Le escribió Pedro las cartas a Timoteo y lo consideró como su hijo en la fe cristiana? 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Falso, fue Pablo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1 Timoteo 1: 1-2.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CuadroTexto"/>
          <p:cNvSpPr txBox="1"/>
          <p:nvPr/>
        </p:nvSpPr>
        <p:spPr>
          <a:xfrm>
            <a:off x="0" y="1142984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4400" dirty="0">
                <a:solidFill>
                  <a:schemeClr val="accent3">
                    <a:lumMod val="75000"/>
                  </a:schemeClr>
                </a:solidFill>
                <a:effectLst>
                  <a:glow rad="228600">
                    <a:schemeClr val="bg1">
                      <a:alpha val="40000"/>
                    </a:schemeClr>
                  </a:glow>
                </a:effectLst>
                <a:latin typeface="Quixley LET" pitchFamily="2" charset="0"/>
              </a:rPr>
              <a:t>¿Cómo se llamaba la mujer por la cual Pedro oró a Dios para que resucitara?</a:t>
            </a:r>
            <a:endParaRPr lang="en-US" sz="4400" dirty="0">
              <a:solidFill>
                <a:schemeClr val="accent3">
                  <a:lumMod val="75000"/>
                </a:schemeClr>
              </a:solidFill>
              <a:effectLst>
                <a:glow rad="228600">
                  <a:schemeClr val="bg1">
                    <a:alpha val="40000"/>
                  </a:schemeClr>
                </a:glow>
              </a:effectLst>
              <a:latin typeface="Quixley LET" pitchFamily="2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285720" y="3500438"/>
            <a:ext cx="51435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Tabita</a:t>
            </a:r>
          </a:p>
          <a:p>
            <a:pPr algn="ctr"/>
            <a:r>
              <a:rPr lang="es-MX" sz="4000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askerville Old Face" pitchFamily="18" charset="0"/>
              </a:rPr>
              <a:t>Hechos 9:36-42.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Tema de Office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hechos</Template>
  <TotalTime>31</TotalTime>
  <Words>940</Words>
  <Application>Microsoft Office PowerPoint</Application>
  <PresentationFormat>Presentación en pantalla (4:3)</PresentationFormat>
  <Paragraphs>175</Paragraphs>
  <Slides>44</Slides>
  <Notes>44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44</vt:i4>
      </vt:variant>
    </vt:vector>
  </HeadingPairs>
  <TitlesOfParts>
    <vt:vector size="49" baseType="lpstr">
      <vt:lpstr>Arial</vt:lpstr>
      <vt:lpstr>Baskerville Old Face</vt:lpstr>
      <vt:lpstr>Calibri</vt:lpstr>
      <vt:lpstr>Quixley LET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Preguntas Sobre los Hechos</dc:title>
  <dc:creator>KEVIN</dc:creator>
  <cp:lastModifiedBy>KEVIN PINEDA</cp:lastModifiedBy>
  <cp:revision>4</cp:revision>
  <dcterms:created xsi:type="dcterms:W3CDTF">2015-10-17T22:55:04Z</dcterms:created>
  <dcterms:modified xsi:type="dcterms:W3CDTF">2021-05-28T22:15:52Z</dcterms:modified>
</cp:coreProperties>
</file>